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9" r:id="rId4"/>
    <p:sldId id="274" r:id="rId5"/>
    <p:sldId id="258" r:id="rId6"/>
    <p:sldId id="262" r:id="rId7"/>
    <p:sldId id="263" r:id="rId8"/>
    <p:sldId id="264" r:id="rId9"/>
    <p:sldId id="259" r:id="rId10"/>
    <p:sldId id="260" r:id="rId11"/>
    <p:sldId id="267" r:id="rId12"/>
    <p:sldId id="285" r:id="rId13"/>
    <p:sldId id="276" r:id="rId14"/>
    <p:sldId id="261" r:id="rId15"/>
    <p:sldId id="268" r:id="rId16"/>
    <p:sldId id="277" r:id="rId17"/>
    <p:sldId id="266" r:id="rId18"/>
    <p:sldId id="275" r:id="rId19"/>
    <p:sldId id="295" r:id="rId20"/>
    <p:sldId id="296" r:id="rId21"/>
    <p:sldId id="278" r:id="rId22"/>
    <p:sldId id="270" r:id="rId23"/>
    <p:sldId id="279" r:id="rId24"/>
    <p:sldId id="280" r:id="rId25"/>
    <p:sldId id="281" r:id="rId26"/>
    <p:sldId id="293" r:id="rId27"/>
    <p:sldId id="282" r:id="rId28"/>
    <p:sldId id="292" r:id="rId29"/>
    <p:sldId id="291" r:id="rId30"/>
    <p:sldId id="294" r:id="rId31"/>
    <p:sldId id="283" r:id="rId32"/>
    <p:sldId id="286" r:id="rId33"/>
    <p:sldId id="297" r:id="rId34"/>
    <p:sldId id="272" r:id="rId35"/>
    <p:sldId id="28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826" autoAdjust="0"/>
  </p:normalViewPr>
  <p:slideViewPr>
    <p:cSldViewPr snapToGrid="0">
      <p:cViewPr varScale="1">
        <p:scale>
          <a:sx n="92" d="100"/>
          <a:sy n="92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02BAB-38A5-474F-B0EC-2FA0CBAF584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D529C3-486E-43CF-AD89-ACA6D97950ED}">
      <dgm:prSet phldrT="[Text]"/>
      <dgm:spPr/>
      <dgm:t>
        <a:bodyPr/>
        <a:lstStyle/>
        <a:p>
          <a:r>
            <a:rPr lang="en-US" dirty="0" smtClean="0"/>
            <a:t>Sun</a:t>
          </a:r>
          <a:endParaRPr lang="en-US" dirty="0"/>
        </a:p>
      </dgm:t>
    </dgm:pt>
    <dgm:pt modelId="{697BF3A4-3825-41D6-958B-3046EBFB5C1B}" type="parTrans" cxnId="{B2B0B8B2-8A0C-4855-9696-66ADBEB72823}">
      <dgm:prSet/>
      <dgm:spPr/>
      <dgm:t>
        <a:bodyPr/>
        <a:lstStyle/>
        <a:p>
          <a:endParaRPr lang="en-US"/>
        </a:p>
      </dgm:t>
    </dgm:pt>
    <dgm:pt modelId="{72D04C64-777C-418A-9C28-6C6D145D68E9}" type="sibTrans" cxnId="{B2B0B8B2-8A0C-4855-9696-66ADBEB72823}">
      <dgm:prSet/>
      <dgm:spPr/>
      <dgm:t>
        <a:bodyPr/>
        <a:lstStyle/>
        <a:p>
          <a:endParaRPr lang="en-US"/>
        </a:p>
      </dgm:t>
    </dgm:pt>
    <dgm:pt modelId="{17374313-E9AF-4EC4-A4FA-8C00CC0F4EFA}">
      <dgm:prSet phldrT="[Text]"/>
      <dgm:spPr/>
      <dgm:t>
        <a:bodyPr/>
        <a:lstStyle/>
        <a:p>
          <a:r>
            <a:rPr lang="en-US" dirty="0" smtClean="0"/>
            <a:t>Plants</a:t>
          </a:r>
          <a:endParaRPr lang="en-US" dirty="0"/>
        </a:p>
      </dgm:t>
    </dgm:pt>
    <dgm:pt modelId="{FE6A4D62-13B5-48C9-94C6-9AB074CD864E}" type="parTrans" cxnId="{A7DD8DFE-3D53-4B00-8D59-5B83EBF99091}">
      <dgm:prSet/>
      <dgm:spPr/>
      <dgm:t>
        <a:bodyPr/>
        <a:lstStyle/>
        <a:p>
          <a:endParaRPr lang="en-US"/>
        </a:p>
      </dgm:t>
    </dgm:pt>
    <dgm:pt modelId="{EDEF4AAC-15E1-4642-AF6B-81F92A1CEBE1}" type="sibTrans" cxnId="{A7DD8DFE-3D53-4B00-8D59-5B83EBF99091}">
      <dgm:prSet/>
      <dgm:spPr/>
      <dgm:t>
        <a:bodyPr/>
        <a:lstStyle/>
        <a:p>
          <a:endParaRPr lang="en-US"/>
        </a:p>
      </dgm:t>
    </dgm:pt>
    <dgm:pt modelId="{8FB8F247-CA9D-4884-AA63-B6EFD09F511F}">
      <dgm:prSet phldrT="[Text]"/>
      <dgm:spPr/>
      <dgm:t>
        <a:bodyPr/>
        <a:lstStyle/>
        <a:p>
          <a:r>
            <a:rPr lang="en-US" dirty="0" smtClean="0"/>
            <a:t>Fuel</a:t>
          </a:r>
          <a:endParaRPr lang="en-US" dirty="0"/>
        </a:p>
      </dgm:t>
    </dgm:pt>
    <dgm:pt modelId="{5FAE91ED-9959-4906-BED5-81992CBC9C0F}" type="parTrans" cxnId="{6CE27827-5CEA-476E-9F0C-E095DB8DC9D8}">
      <dgm:prSet/>
      <dgm:spPr/>
      <dgm:t>
        <a:bodyPr/>
        <a:lstStyle/>
        <a:p>
          <a:endParaRPr lang="en-US"/>
        </a:p>
      </dgm:t>
    </dgm:pt>
    <dgm:pt modelId="{3505CE33-2FCF-435D-9625-F3AD83BE74A3}" type="sibTrans" cxnId="{6CE27827-5CEA-476E-9F0C-E095DB8DC9D8}">
      <dgm:prSet/>
      <dgm:spPr/>
      <dgm:t>
        <a:bodyPr/>
        <a:lstStyle/>
        <a:p>
          <a:endParaRPr lang="en-US"/>
        </a:p>
      </dgm:t>
    </dgm:pt>
    <dgm:pt modelId="{4010AF53-A754-48B1-B181-CC54B4A3417A}">
      <dgm:prSet phldrT="[Text]"/>
      <dgm:spPr/>
      <dgm:t>
        <a:bodyPr/>
        <a:lstStyle/>
        <a:p>
          <a:pPr algn="l"/>
          <a:r>
            <a:rPr lang="en-US" dirty="0" err="1" smtClean="0"/>
            <a:t>Mfg</a:t>
          </a:r>
          <a:r>
            <a:rPr lang="en-US" dirty="0" smtClean="0"/>
            <a:t> Cost</a:t>
          </a:r>
          <a:endParaRPr lang="en-US" dirty="0"/>
        </a:p>
      </dgm:t>
    </dgm:pt>
    <dgm:pt modelId="{CBED3AB9-FB8F-4BA3-B562-8D15AF9362C8}" type="parTrans" cxnId="{E73D4F4D-FC62-45D0-AB4C-716663E99CC8}">
      <dgm:prSet/>
      <dgm:spPr/>
      <dgm:t>
        <a:bodyPr/>
        <a:lstStyle/>
        <a:p>
          <a:endParaRPr lang="en-US"/>
        </a:p>
      </dgm:t>
    </dgm:pt>
    <dgm:pt modelId="{506C64F8-06E1-4192-AF92-F4DD1695F762}" type="sibTrans" cxnId="{E73D4F4D-FC62-45D0-AB4C-716663E99CC8}">
      <dgm:prSet/>
      <dgm:spPr/>
      <dgm:t>
        <a:bodyPr/>
        <a:lstStyle/>
        <a:p>
          <a:endParaRPr lang="en-US"/>
        </a:p>
      </dgm:t>
    </dgm:pt>
    <dgm:pt modelId="{2D16C7C8-A3B2-468C-8A50-BF74E113184D}">
      <dgm:prSet phldrT="[Text]"/>
      <dgm:spPr/>
      <dgm:t>
        <a:bodyPr/>
        <a:lstStyle/>
        <a:p>
          <a:r>
            <a:rPr lang="en-US" smtClean="0"/>
            <a:t>Utility</a:t>
          </a:r>
          <a:endParaRPr lang="en-US" dirty="0"/>
        </a:p>
      </dgm:t>
    </dgm:pt>
    <dgm:pt modelId="{6E19207B-57B3-402D-8B58-300A2C54DA88}" type="parTrans" cxnId="{219430A2-525E-4423-A5ED-F6772AC498AE}">
      <dgm:prSet/>
      <dgm:spPr/>
      <dgm:t>
        <a:bodyPr/>
        <a:lstStyle/>
        <a:p>
          <a:endParaRPr lang="en-US"/>
        </a:p>
      </dgm:t>
    </dgm:pt>
    <dgm:pt modelId="{8BE02DE2-F1E4-4D14-8746-C49741D04464}" type="sibTrans" cxnId="{219430A2-525E-4423-A5ED-F6772AC498AE}">
      <dgm:prSet/>
      <dgm:spPr/>
      <dgm:t>
        <a:bodyPr/>
        <a:lstStyle/>
        <a:p>
          <a:endParaRPr lang="en-US"/>
        </a:p>
      </dgm:t>
    </dgm:pt>
    <dgm:pt modelId="{E0126FE3-FBF1-4237-9E53-B3476737AE01}">
      <dgm:prSet phldrT="[Text]"/>
      <dgm:spPr/>
      <dgm:t>
        <a:bodyPr/>
        <a:lstStyle/>
        <a:p>
          <a:r>
            <a:rPr lang="en-US" dirty="0" smtClean="0"/>
            <a:t>Wall Outlet</a:t>
          </a:r>
          <a:endParaRPr lang="en-US" dirty="0"/>
        </a:p>
      </dgm:t>
    </dgm:pt>
    <dgm:pt modelId="{61203671-5244-427E-9B65-4DA8E32B8555}" type="parTrans" cxnId="{6D5929A6-BCDF-452D-9407-99CDED02AE0F}">
      <dgm:prSet/>
      <dgm:spPr/>
      <dgm:t>
        <a:bodyPr/>
        <a:lstStyle/>
        <a:p>
          <a:endParaRPr lang="en-US"/>
        </a:p>
      </dgm:t>
    </dgm:pt>
    <dgm:pt modelId="{9C4E0833-451E-43DC-89DF-37C561A0E07A}" type="sibTrans" cxnId="{6D5929A6-BCDF-452D-9407-99CDED02AE0F}">
      <dgm:prSet/>
      <dgm:spPr/>
      <dgm:t>
        <a:bodyPr/>
        <a:lstStyle/>
        <a:p>
          <a:endParaRPr lang="en-US"/>
        </a:p>
      </dgm:t>
    </dgm:pt>
    <dgm:pt modelId="{77409AB6-4A42-4069-BDAB-433D623C77D5}" type="pres">
      <dgm:prSet presAssocID="{D3902BAB-38A5-474F-B0EC-2FA0CBAF584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882811-0A78-49C8-B633-A33013579059}" type="pres">
      <dgm:prSet presAssocID="{22D529C3-486E-43CF-AD89-ACA6D97950ED}" presName="composite" presStyleCnt="0"/>
      <dgm:spPr/>
    </dgm:pt>
    <dgm:pt modelId="{81AF7CA7-013F-4008-B720-8EB90225139F}" type="pres">
      <dgm:prSet presAssocID="{22D529C3-486E-43CF-AD89-ACA6D97950ED}" presName="bentUpArrow1" presStyleLbl="alignImgPlace1" presStyleIdx="0" presStyleCnt="4"/>
      <dgm:spPr/>
    </dgm:pt>
    <dgm:pt modelId="{E1B64EE7-4344-483F-B894-745D588DAC5D}" type="pres">
      <dgm:prSet presAssocID="{22D529C3-486E-43CF-AD89-ACA6D97950ED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BE9DE-DBFF-4A7A-92DE-A4C9124605A1}" type="pres">
      <dgm:prSet presAssocID="{22D529C3-486E-43CF-AD89-ACA6D97950ED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0DE9D-3F43-409F-9A08-046E2EFDB947}" type="pres">
      <dgm:prSet presAssocID="{72D04C64-777C-418A-9C28-6C6D145D68E9}" presName="sibTrans" presStyleCnt="0"/>
      <dgm:spPr/>
    </dgm:pt>
    <dgm:pt modelId="{54FAF4AD-E88A-401E-A852-8A697D17EA6B}" type="pres">
      <dgm:prSet presAssocID="{17374313-E9AF-4EC4-A4FA-8C00CC0F4EFA}" presName="composite" presStyleCnt="0"/>
      <dgm:spPr/>
    </dgm:pt>
    <dgm:pt modelId="{2E54F09F-EB43-42D4-9C77-71DDE2CBD0D7}" type="pres">
      <dgm:prSet presAssocID="{17374313-E9AF-4EC4-A4FA-8C00CC0F4EFA}" presName="bentUpArrow1" presStyleLbl="alignImgPlace1" presStyleIdx="1" presStyleCnt="4"/>
      <dgm:spPr/>
    </dgm:pt>
    <dgm:pt modelId="{86FC6DE4-B613-436B-BC5E-684648C12C30}" type="pres">
      <dgm:prSet presAssocID="{17374313-E9AF-4EC4-A4FA-8C00CC0F4EFA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733EF-76BA-456E-B977-F365FBF3A270}" type="pres">
      <dgm:prSet presAssocID="{17374313-E9AF-4EC4-A4FA-8C00CC0F4EFA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11B2D-AA4C-4E35-9D15-EAA32C7865BB}" type="pres">
      <dgm:prSet presAssocID="{EDEF4AAC-15E1-4642-AF6B-81F92A1CEBE1}" presName="sibTrans" presStyleCnt="0"/>
      <dgm:spPr/>
    </dgm:pt>
    <dgm:pt modelId="{847E45A2-17EB-49D8-B2A3-42A4FE497507}" type="pres">
      <dgm:prSet presAssocID="{8FB8F247-CA9D-4884-AA63-B6EFD09F511F}" presName="composite" presStyleCnt="0"/>
      <dgm:spPr/>
    </dgm:pt>
    <dgm:pt modelId="{D330E8E2-FCB4-4E3D-BBFB-26ED71395643}" type="pres">
      <dgm:prSet presAssocID="{8FB8F247-CA9D-4884-AA63-B6EFD09F511F}" presName="bentUpArrow1" presStyleLbl="alignImgPlace1" presStyleIdx="2" presStyleCnt="4"/>
      <dgm:spPr/>
    </dgm:pt>
    <dgm:pt modelId="{67EB6552-00A8-4C7F-9FBC-C889F9C4EFC1}" type="pres">
      <dgm:prSet presAssocID="{8FB8F247-CA9D-4884-AA63-B6EFD09F511F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2C217-1A3C-4F3C-8E4C-2689AE9377E8}" type="pres">
      <dgm:prSet presAssocID="{8FB8F247-CA9D-4884-AA63-B6EFD09F511F}" presName="ChildText" presStyleLbl="revTx" presStyleIdx="2" presStyleCnt="4" custScaleX="187587" custLinFactNeighborX="45514" custLinFactNeighborY="-1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F9070-2734-461F-9FCD-CE89A693E93B}" type="pres">
      <dgm:prSet presAssocID="{3505CE33-2FCF-435D-9625-F3AD83BE74A3}" presName="sibTrans" presStyleCnt="0"/>
      <dgm:spPr/>
    </dgm:pt>
    <dgm:pt modelId="{627333D3-CB7B-469A-BD70-2FB411591798}" type="pres">
      <dgm:prSet presAssocID="{2D16C7C8-A3B2-468C-8A50-BF74E113184D}" presName="composite" presStyleCnt="0"/>
      <dgm:spPr/>
    </dgm:pt>
    <dgm:pt modelId="{96697806-FFDB-4768-8642-1E89890E646E}" type="pres">
      <dgm:prSet presAssocID="{2D16C7C8-A3B2-468C-8A50-BF74E113184D}" presName="bentUpArrow1" presStyleLbl="alignImgPlace1" presStyleIdx="3" presStyleCnt="4"/>
      <dgm:spPr/>
    </dgm:pt>
    <dgm:pt modelId="{7415CD8F-ABC3-4151-9AAB-6C37050939A5}" type="pres">
      <dgm:prSet presAssocID="{2D16C7C8-A3B2-468C-8A50-BF74E113184D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E9F0F-50E2-4F06-8241-AFD231B189E3}" type="pres">
      <dgm:prSet presAssocID="{2D16C7C8-A3B2-468C-8A50-BF74E113184D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E0DD082-302E-4CAF-9706-31FDCD012C55}" type="pres">
      <dgm:prSet presAssocID="{8BE02DE2-F1E4-4D14-8746-C49741D04464}" presName="sibTrans" presStyleCnt="0"/>
      <dgm:spPr/>
    </dgm:pt>
    <dgm:pt modelId="{A0A6A313-987A-4DF0-A22C-1737917B9622}" type="pres">
      <dgm:prSet presAssocID="{E0126FE3-FBF1-4237-9E53-B3476737AE01}" presName="composite" presStyleCnt="0"/>
      <dgm:spPr/>
    </dgm:pt>
    <dgm:pt modelId="{0E6C5880-F69D-4DF4-9901-939CDD96F95C}" type="pres">
      <dgm:prSet presAssocID="{E0126FE3-FBF1-4237-9E53-B3476737AE01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9430A2-525E-4423-A5ED-F6772AC498AE}" srcId="{D3902BAB-38A5-474F-B0EC-2FA0CBAF5845}" destId="{2D16C7C8-A3B2-468C-8A50-BF74E113184D}" srcOrd="3" destOrd="0" parTransId="{6E19207B-57B3-402D-8B58-300A2C54DA88}" sibTransId="{8BE02DE2-F1E4-4D14-8746-C49741D04464}"/>
    <dgm:cxn modelId="{F73BD822-5BD0-421E-9BDD-DD229F9CB0A7}" type="presOf" srcId="{2D16C7C8-A3B2-468C-8A50-BF74E113184D}" destId="{7415CD8F-ABC3-4151-9AAB-6C37050939A5}" srcOrd="0" destOrd="0" presId="urn:microsoft.com/office/officeart/2005/8/layout/StepDownProcess"/>
    <dgm:cxn modelId="{B2B0B8B2-8A0C-4855-9696-66ADBEB72823}" srcId="{D3902BAB-38A5-474F-B0EC-2FA0CBAF5845}" destId="{22D529C3-486E-43CF-AD89-ACA6D97950ED}" srcOrd="0" destOrd="0" parTransId="{697BF3A4-3825-41D6-958B-3046EBFB5C1B}" sibTransId="{72D04C64-777C-418A-9C28-6C6D145D68E9}"/>
    <dgm:cxn modelId="{6D5929A6-BCDF-452D-9407-99CDED02AE0F}" srcId="{D3902BAB-38A5-474F-B0EC-2FA0CBAF5845}" destId="{E0126FE3-FBF1-4237-9E53-B3476737AE01}" srcOrd="4" destOrd="0" parTransId="{61203671-5244-427E-9B65-4DA8E32B8555}" sibTransId="{9C4E0833-451E-43DC-89DF-37C561A0E07A}"/>
    <dgm:cxn modelId="{A7DD8DFE-3D53-4B00-8D59-5B83EBF99091}" srcId="{D3902BAB-38A5-474F-B0EC-2FA0CBAF5845}" destId="{17374313-E9AF-4EC4-A4FA-8C00CC0F4EFA}" srcOrd="1" destOrd="0" parTransId="{FE6A4D62-13B5-48C9-94C6-9AB074CD864E}" sibTransId="{EDEF4AAC-15E1-4642-AF6B-81F92A1CEBE1}"/>
    <dgm:cxn modelId="{0C6C8F86-CA63-49D6-98A3-9C0FDF1A9908}" type="presOf" srcId="{E0126FE3-FBF1-4237-9E53-B3476737AE01}" destId="{0E6C5880-F69D-4DF4-9901-939CDD96F95C}" srcOrd="0" destOrd="0" presId="urn:microsoft.com/office/officeart/2005/8/layout/StepDownProcess"/>
    <dgm:cxn modelId="{98694FD1-EAE8-4DF7-A945-26C2375B123C}" type="presOf" srcId="{22D529C3-486E-43CF-AD89-ACA6D97950ED}" destId="{E1B64EE7-4344-483F-B894-745D588DAC5D}" srcOrd="0" destOrd="0" presId="urn:microsoft.com/office/officeart/2005/8/layout/StepDownProcess"/>
    <dgm:cxn modelId="{9CC5D8A9-F974-4C5F-97C7-354F96A77ADC}" type="presOf" srcId="{8FB8F247-CA9D-4884-AA63-B6EFD09F511F}" destId="{67EB6552-00A8-4C7F-9FBC-C889F9C4EFC1}" srcOrd="0" destOrd="0" presId="urn:microsoft.com/office/officeart/2005/8/layout/StepDownProcess"/>
    <dgm:cxn modelId="{A532CF33-261A-41C2-8DAA-654316FA790F}" type="presOf" srcId="{17374313-E9AF-4EC4-A4FA-8C00CC0F4EFA}" destId="{86FC6DE4-B613-436B-BC5E-684648C12C30}" srcOrd="0" destOrd="0" presId="urn:microsoft.com/office/officeart/2005/8/layout/StepDownProcess"/>
    <dgm:cxn modelId="{E73D4F4D-FC62-45D0-AB4C-716663E99CC8}" srcId="{8FB8F247-CA9D-4884-AA63-B6EFD09F511F}" destId="{4010AF53-A754-48B1-B181-CC54B4A3417A}" srcOrd="0" destOrd="0" parTransId="{CBED3AB9-FB8F-4BA3-B562-8D15AF9362C8}" sibTransId="{506C64F8-06E1-4192-AF92-F4DD1695F762}"/>
    <dgm:cxn modelId="{7F298BCA-6976-4B2E-A1B1-D160A12F44D3}" type="presOf" srcId="{D3902BAB-38A5-474F-B0EC-2FA0CBAF5845}" destId="{77409AB6-4A42-4069-BDAB-433D623C77D5}" srcOrd="0" destOrd="0" presId="urn:microsoft.com/office/officeart/2005/8/layout/StepDownProcess"/>
    <dgm:cxn modelId="{6CE27827-5CEA-476E-9F0C-E095DB8DC9D8}" srcId="{D3902BAB-38A5-474F-B0EC-2FA0CBAF5845}" destId="{8FB8F247-CA9D-4884-AA63-B6EFD09F511F}" srcOrd="2" destOrd="0" parTransId="{5FAE91ED-9959-4906-BED5-81992CBC9C0F}" sibTransId="{3505CE33-2FCF-435D-9625-F3AD83BE74A3}"/>
    <dgm:cxn modelId="{A62BA06F-02A5-4970-9ABA-A6BEAFF3EB52}" type="presOf" srcId="{4010AF53-A754-48B1-B181-CC54B4A3417A}" destId="{5102C217-1A3C-4F3C-8E4C-2689AE9377E8}" srcOrd="0" destOrd="0" presId="urn:microsoft.com/office/officeart/2005/8/layout/StepDownProcess"/>
    <dgm:cxn modelId="{CED779E2-1495-435A-8FB2-95537BEFF405}" type="presParOf" srcId="{77409AB6-4A42-4069-BDAB-433D623C77D5}" destId="{BE882811-0A78-49C8-B633-A33013579059}" srcOrd="0" destOrd="0" presId="urn:microsoft.com/office/officeart/2005/8/layout/StepDownProcess"/>
    <dgm:cxn modelId="{AD84B407-4264-4DD4-8685-92B6E4D34196}" type="presParOf" srcId="{BE882811-0A78-49C8-B633-A33013579059}" destId="{81AF7CA7-013F-4008-B720-8EB90225139F}" srcOrd="0" destOrd="0" presId="urn:microsoft.com/office/officeart/2005/8/layout/StepDownProcess"/>
    <dgm:cxn modelId="{D863A1D8-FCD7-4F7D-A76A-B22E7CB6E670}" type="presParOf" srcId="{BE882811-0A78-49C8-B633-A33013579059}" destId="{E1B64EE7-4344-483F-B894-745D588DAC5D}" srcOrd="1" destOrd="0" presId="urn:microsoft.com/office/officeart/2005/8/layout/StepDownProcess"/>
    <dgm:cxn modelId="{1775B3AF-C955-4F0E-9832-D8DF3297AEA0}" type="presParOf" srcId="{BE882811-0A78-49C8-B633-A33013579059}" destId="{AA0BE9DE-DBFF-4A7A-92DE-A4C9124605A1}" srcOrd="2" destOrd="0" presId="urn:microsoft.com/office/officeart/2005/8/layout/StepDownProcess"/>
    <dgm:cxn modelId="{4BBB1657-A01B-45C4-B3E0-A723F04C5436}" type="presParOf" srcId="{77409AB6-4A42-4069-BDAB-433D623C77D5}" destId="{65B0DE9D-3F43-409F-9A08-046E2EFDB947}" srcOrd="1" destOrd="0" presId="urn:microsoft.com/office/officeart/2005/8/layout/StepDownProcess"/>
    <dgm:cxn modelId="{52DD1645-1D26-40D0-A6FF-818EBE82E33A}" type="presParOf" srcId="{77409AB6-4A42-4069-BDAB-433D623C77D5}" destId="{54FAF4AD-E88A-401E-A852-8A697D17EA6B}" srcOrd="2" destOrd="0" presId="urn:microsoft.com/office/officeart/2005/8/layout/StepDownProcess"/>
    <dgm:cxn modelId="{019E9467-445F-4699-8D1B-CDA444BEFC70}" type="presParOf" srcId="{54FAF4AD-E88A-401E-A852-8A697D17EA6B}" destId="{2E54F09F-EB43-42D4-9C77-71DDE2CBD0D7}" srcOrd="0" destOrd="0" presId="urn:microsoft.com/office/officeart/2005/8/layout/StepDownProcess"/>
    <dgm:cxn modelId="{02CB46EF-EF68-43E5-84CA-CA42719D23A6}" type="presParOf" srcId="{54FAF4AD-E88A-401E-A852-8A697D17EA6B}" destId="{86FC6DE4-B613-436B-BC5E-684648C12C30}" srcOrd="1" destOrd="0" presId="urn:microsoft.com/office/officeart/2005/8/layout/StepDownProcess"/>
    <dgm:cxn modelId="{F4517AC3-AE2E-4A11-ADD0-849B375D86AC}" type="presParOf" srcId="{54FAF4AD-E88A-401E-A852-8A697D17EA6B}" destId="{C55733EF-76BA-456E-B977-F365FBF3A270}" srcOrd="2" destOrd="0" presId="urn:microsoft.com/office/officeart/2005/8/layout/StepDownProcess"/>
    <dgm:cxn modelId="{8C68C632-5265-42A8-B84A-3EA8CBB11A4D}" type="presParOf" srcId="{77409AB6-4A42-4069-BDAB-433D623C77D5}" destId="{8E111B2D-AA4C-4E35-9D15-EAA32C7865BB}" srcOrd="3" destOrd="0" presId="urn:microsoft.com/office/officeart/2005/8/layout/StepDownProcess"/>
    <dgm:cxn modelId="{9567192F-A434-41E7-96AD-9BFFB38F81FD}" type="presParOf" srcId="{77409AB6-4A42-4069-BDAB-433D623C77D5}" destId="{847E45A2-17EB-49D8-B2A3-42A4FE497507}" srcOrd="4" destOrd="0" presId="urn:microsoft.com/office/officeart/2005/8/layout/StepDownProcess"/>
    <dgm:cxn modelId="{3B0C87DF-F6E1-4ADC-B20F-BAE022877422}" type="presParOf" srcId="{847E45A2-17EB-49D8-B2A3-42A4FE497507}" destId="{D330E8E2-FCB4-4E3D-BBFB-26ED71395643}" srcOrd="0" destOrd="0" presId="urn:microsoft.com/office/officeart/2005/8/layout/StepDownProcess"/>
    <dgm:cxn modelId="{BF60FB89-8B54-4C15-BAF8-985C16644A5C}" type="presParOf" srcId="{847E45A2-17EB-49D8-B2A3-42A4FE497507}" destId="{67EB6552-00A8-4C7F-9FBC-C889F9C4EFC1}" srcOrd="1" destOrd="0" presId="urn:microsoft.com/office/officeart/2005/8/layout/StepDownProcess"/>
    <dgm:cxn modelId="{481F3419-118C-4562-875C-14E204F68D7A}" type="presParOf" srcId="{847E45A2-17EB-49D8-B2A3-42A4FE497507}" destId="{5102C217-1A3C-4F3C-8E4C-2689AE9377E8}" srcOrd="2" destOrd="0" presId="urn:microsoft.com/office/officeart/2005/8/layout/StepDownProcess"/>
    <dgm:cxn modelId="{BFE9EDC3-47CF-443C-83F0-87F13233D582}" type="presParOf" srcId="{77409AB6-4A42-4069-BDAB-433D623C77D5}" destId="{AF2F9070-2734-461F-9FCD-CE89A693E93B}" srcOrd="5" destOrd="0" presId="urn:microsoft.com/office/officeart/2005/8/layout/StepDownProcess"/>
    <dgm:cxn modelId="{7E9ABC6F-618B-4F40-A7E4-F9E6634166A5}" type="presParOf" srcId="{77409AB6-4A42-4069-BDAB-433D623C77D5}" destId="{627333D3-CB7B-469A-BD70-2FB411591798}" srcOrd="6" destOrd="0" presId="urn:microsoft.com/office/officeart/2005/8/layout/StepDownProcess"/>
    <dgm:cxn modelId="{7A937C0C-2B19-403B-ABF1-601170449E89}" type="presParOf" srcId="{627333D3-CB7B-469A-BD70-2FB411591798}" destId="{96697806-FFDB-4768-8642-1E89890E646E}" srcOrd="0" destOrd="0" presId="urn:microsoft.com/office/officeart/2005/8/layout/StepDownProcess"/>
    <dgm:cxn modelId="{D4693FEF-BCE6-409F-82C5-3E7E5164E5CF}" type="presParOf" srcId="{627333D3-CB7B-469A-BD70-2FB411591798}" destId="{7415CD8F-ABC3-4151-9AAB-6C37050939A5}" srcOrd="1" destOrd="0" presId="urn:microsoft.com/office/officeart/2005/8/layout/StepDownProcess"/>
    <dgm:cxn modelId="{7072483B-090F-4379-83D6-B592BCCB9AE0}" type="presParOf" srcId="{627333D3-CB7B-469A-BD70-2FB411591798}" destId="{F44E9F0F-50E2-4F06-8241-AFD231B189E3}" srcOrd="2" destOrd="0" presId="urn:microsoft.com/office/officeart/2005/8/layout/StepDownProcess"/>
    <dgm:cxn modelId="{16CD079D-3A9D-4CFB-9564-654B327F5873}" type="presParOf" srcId="{77409AB6-4A42-4069-BDAB-433D623C77D5}" destId="{9E0DD082-302E-4CAF-9706-31FDCD012C55}" srcOrd="7" destOrd="0" presId="urn:microsoft.com/office/officeart/2005/8/layout/StepDownProcess"/>
    <dgm:cxn modelId="{BC2857A6-8809-4804-A113-38EBB5A90EFD}" type="presParOf" srcId="{77409AB6-4A42-4069-BDAB-433D623C77D5}" destId="{A0A6A313-987A-4DF0-A22C-1737917B9622}" srcOrd="8" destOrd="0" presId="urn:microsoft.com/office/officeart/2005/8/layout/StepDownProcess"/>
    <dgm:cxn modelId="{5DD1D3A6-4588-4E46-A675-60B4B2B00615}" type="presParOf" srcId="{A0A6A313-987A-4DF0-A22C-1737917B9622}" destId="{0E6C5880-F69D-4DF4-9901-939CDD96F95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02BAB-38A5-474F-B0EC-2FA0CBAF584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D529C3-486E-43CF-AD89-ACA6D97950ED}">
      <dgm:prSet phldrT="[Text]"/>
      <dgm:spPr/>
      <dgm:t>
        <a:bodyPr/>
        <a:lstStyle/>
        <a:p>
          <a:r>
            <a:rPr lang="en-US" dirty="0" smtClean="0"/>
            <a:t>Sun</a:t>
          </a:r>
          <a:endParaRPr lang="en-US" dirty="0"/>
        </a:p>
      </dgm:t>
    </dgm:pt>
    <dgm:pt modelId="{697BF3A4-3825-41D6-958B-3046EBFB5C1B}" type="parTrans" cxnId="{B2B0B8B2-8A0C-4855-9696-66ADBEB72823}">
      <dgm:prSet/>
      <dgm:spPr/>
      <dgm:t>
        <a:bodyPr/>
        <a:lstStyle/>
        <a:p>
          <a:endParaRPr lang="en-US"/>
        </a:p>
      </dgm:t>
    </dgm:pt>
    <dgm:pt modelId="{72D04C64-777C-418A-9C28-6C6D145D68E9}" type="sibTrans" cxnId="{B2B0B8B2-8A0C-4855-9696-66ADBEB72823}">
      <dgm:prSet/>
      <dgm:spPr/>
      <dgm:t>
        <a:bodyPr/>
        <a:lstStyle/>
        <a:p>
          <a:endParaRPr lang="en-US"/>
        </a:p>
      </dgm:t>
    </dgm:pt>
    <dgm:pt modelId="{17374313-E9AF-4EC4-A4FA-8C00CC0F4EFA}">
      <dgm:prSet phldrT="[Text]"/>
      <dgm:spPr/>
      <dgm:t>
        <a:bodyPr/>
        <a:lstStyle/>
        <a:p>
          <a:r>
            <a:rPr lang="en-US" dirty="0" smtClean="0"/>
            <a:t>Solar Panel</a:t>
          </a:r>
          <a:endParaRPr lang="en-US" dirty="0"/>
        </a:p>
      </dgm:t>
    </dgm:pt>
    <dgm:pt modelId="{FE6A4D62-13B5-48C9-94C6-9AB074CD864E}" type="parTrans" cxnId="{A7DD8DFE-3D53-4B00-8D59-5B83EBF99091}">
      <dgm:prSet/>
      <dgm:spPr/>
      <dgm:t>
        <a:bodyPr/>
        <a:lstStyle/>
        <a:p>
          <a:endParaRPr lang="en-US"/>
        </a:p>
      </dgm:t>
    </dgm:pt>
    <dgm:pt modelId="{EDEF4AAC-15E1-4642-AF6B-81F92A1CEBE1}" type="sibTrans" cxnId="{A7DD8DFE-3D53-4B00-8D59-5B83EBF99091}">
      <dgm:prSet/>
      <dgm:spPr/>
      <dgm:t>
        <a:bodyPr/>
        <a:lstStyle/>
        <a:p>
          <a:endParaRPr lang="en-US"/>
        </a:p>
      </dgm:t>
    </dgm:pt>
    <dgm:pt modelId="{8FB8F247-CA9D-4884-AA63-B6EFD09F511F}">
      <dgm:prSet phldrT="[Text]"/>
      <dgm:spPr/>
      <dgm:t>
        <a:bodyPr/>
        <a:lstStyle/>
        <a:p>
          <a:r>
            <a:rPr lang="en-US" dirty="0" smtClean="0"/>
            <a:t>Battery/Pump</a:t>
          </a:r>
          <a:endParaRPr lang="en-US" dirty="0"/>
        </a:p>
      </dgm:t>
    </dgm:pt>
    <dgm:pt modelId="{5FAE91ED-9959-4906-BED5-81992CBC9C0F}" type="parTrans" cxnId="{6CE27827-5CEA-476E-9F0C-E095DB8DC9D8}">
      <dgm:prSet/>
      <dgm:spPr/>
      <dgm:t>
        <a:bodyPr/>
        <a:lstStyle/>
        <a:p>
          <a:endParaRPr lang="en-US"/>
        </a:p>
      </dgm:t>
    </dgm:pt>
    <dgm:pt modelId="{3505CE33-2FCF-435D-9625-F3AD83BE74A3}" type="sibTrans" cxnId="{6CE27827-5CEA-476E-9F0C-E095DB8DC9D8}">
      <dgm:prSet/>
      <dgm:spPr/>
      <dgm:t>
        <a:bodyPr/>
        <a:lstStyle/>
        <a:p>
          <a:endParaRPr lang="en-US"/>
        </a:p>
      </dgm:t>
    </dgm:pt>
    <dgm:pt modelId="{77409AB6-4A42-4069-BDAB-433D623C77D5}" type="pres">
      <dgm:prSet presAssocID="{D3902BAB-38A5-474F-B0EC-2FA0CBAF584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882811-0A78-49C8-B633-A33013579059}" type="pres">
      <dgm:prSet presAssocID="{22D529C3-486E-43CF-AD89-ACA6D97950ED}" presName="composite" presStyleCnt="0"/>
      <dgm:spPr/>
    </dgm:pt>
    <dgm:pt modelId="{81AF7CA7-013F-4008-B720-8EB90225139F}" type="pres">
      <dgm:prSet presAssocID="{22D529C3-486E-43CF-AD89-ACA6D97950ED}" presName="bentUpArrow1" presStyleLbl="alignImgPlace1" presStyleIdx="0" presStyleCnt="2"/>
      <dgm:spPr/>
    </dgm:pt>
    <dgm:pt modelId="{E1B64EE7-4344-483F-B894-745D588DAC5D}" type="pres">
      <dgm:prSet presAssocID="{22D529C3-486E-43CF-AD89-ACA6D97950E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BE9DE-DBFF-4A7A-92DE-A4C9124605A1}" type="pres">
      <dgm:prSet presAssocID="{22D529C3-486E-43CF-AD89-ACA6D97950E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0DE9D-3F43-409F-9A08-046E2EFDB947}" type="pres">
      <dgm:prSet presAssocID="{72D04C64-777C-418A-9C28-6C6D145D68E9}" presName="sibTrans" presStyleCnt="0"/>
      <dgm:spPr/>
    </dgm:pt>
    <dgm:pt modelId="{54FAF4AD-E88A-401E-A852-8A697D17EA6B}" type="pres">
      <dgm:prSet presAssocID="{17374313-E9AF-4EC4-A4FA-8C00CC0F4EFA}" presName="composite" presStyleCnt="0"/>
      <dgm:spPr/>
    </dgm:pt>
    <dgm:pt modelId="{2E54F09F-EB43-42D4-9C77-71DDE2CBD0D7}" type="pres">
      <dgm:prSet presAssocID="{17374313-E9AF-4EC4-A4FA-8C00CC0F4EFA}" presName="bentUpArrow1" presStyleLbl="alignImgPlace1" presStyleIdx="1" presStyleCnt="2"/>
      <dgm:spPr/>
    </dgm:pt>
    <dgm:pt modelId="{86FC6DE4-B613-436B-BC5E-684648C12C30}" type="pres">
      <dgm:prSet presAssocID="{17374313-E9AF-4EC4-A4FA-8C00CC0F4EF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733EF-76BA-456E-B977-F365FBF3A270}" type="pres">
      <dgm:prSet presAssocID="{17374313-E9AF-4EC4-A4FA-8C00CC0F4EFA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11B2D-AA4C-4E35-9D15-EAA32C7865BB}" type="pres">
      <dgm:prSet presAssocID="{EDEF4AAC-15E1-4642-AF6B-81F92A1CEBE1}" presName="sibTrans" presStyleCnt="0"/>
      <dgm:spPr/>
    </dgm:pt>
    <dgm:pt modelId="{847E45A2-17EB-49D8-B2A3-42A4FE497507}" type="pres">
      <dgm:prSet presAssocID="{8FB8F247-CA9D-4884-AA63-B6EFD09F511F}" presName="composite" presStyleCnt="0"/>
      <dgm:spPr/>
    </dgm:pt>
    <dgm:pt modelId="{67EB6552-00A8-4C7F-9FBC-C889F9C4EFC1}" type="pres">
      <dgm:prSet presAssocID="{8FB8F247-CA9D-4884-AA63-B6EFD09F511F}" presName="ParentText" presStyleLbl="node1" presStyleIdx="2" presStyleCnt="3" custScaleX="1664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C391D3-AF0C-4DE4-A2C2-393F05996D9B}" type="presOf" srcId="{8FB8F247-CA9D-4884-AA63-B6EFD09F511F}" destId="{67EB6552-00A8-4C7F-9FBC-C889F9C4EFC1}" srcOrd="0" destOrd="0" presId="urn:microsoft.com/office/officeart/2005/8/layout/StepDownProcess"/>
    <dgm:cxn modelId="{074A181E-BB69-4E83-8D1F-65511C6F9944}" type="presOf" srcId="{17374313-E9AF-4EC4-A4FA-8C00CC0F4EFA}" destId="{86FC6DE4-B613-436B-BC5E-684648C12C30}" srcOrd="0" destOrd="0" presId="urn:microsoft.com/office/officeart/2005/8/layout/StepDownProcess"/>
    <dgm:cxn modelId="{6CE27827-5CEA-476E-9F0C-E095DB8DC9D8}" srcId="{D3902BAB-38A5-474F-B0EC-2FA0CBAF5845}" destId="{8FB8F247-CA9D-4884-AA63-B6EFD09F511F}" srcOrd="2" destOrd="0" parTransId="{5FAE91ED-9959-4906-BED5-81992CBC9C0F}" sibTransId="{3505CE33-2FCF-435D-9625-F3AD83BE74A3}"/>
    <dgm:cxn modelId="{2B57008A-4AE3-43FD-B840-312AA346BA5A}" type="presOf" srcId="{22D529C3-486E-43CF-AD89-ACA6D97950ED}" destId="{E1B64EE7-4344-483F-B894-745D588DAC5D}" srcOrd="0" destOrd="0" presId="urn:microsoft.com/office/officeart/2005/8/layout/StepDownProcess"/>
    <dgm:cxn modelId="{A7DD8DFE-3D53-4B00-8D59-5B83EBF99091}" srcId="{D3902BAB-38A5-474F-B0EC-2FA0CBAF5845}" destId="{17374313-E9AF-4EC4-A4FA-8C00CC0F4EFA}" srcOrd="1" destOrd="0" parTransId="{FE6A4D62-13B5-48C9-94C6-9AB074CD864E}" sibTransId="{EDEF4AAC-15E1-4642-AF6B-81F92A1CEBE1}"/>
    <dgm:cxn modelId="{B2B0B8B2-8A0C-4855-9696-66ADBEB72823}" srcId="{D3902BAB-38A5-474F-B0EC-2FA0CBAF5845}" destId="{22D529C3-486E-43CF-AD89-ACA6D97950ED}" srcOrd="0" destOrd="0" parTransId="{697BF3A4-3825-41D6-958B-3046EBFB5C1B}" sibTransId="{72D04C64-777C-418A-9C28-6C6D145D68E9}"/>
    <dgm:cxn modelId="{50526EBB-AFB8-48B8-AA14-6032952DE7E3}" type="presOf" srcId="{D3902BAB-38A5-474F-B0EC-2FA0CBAF5845}" destId="{77409AB6-4A42-4069-BDAB-433D623C77D5}" srcOrd="0" destOrd="0" presId="urn:microsoft.com/office/officeart/2005/8/layout/StepDownProcess"/>
    <dgm:cxn modelId="{9CF2FE6D-2237-4FD8-97C0-E982C15AEA43}" type="presParOf" srcId="{77409AB6-4A42-4069-BDAB-433D623C77D5}" destId="{BE882811-0A78-49C8-B633-A33013579059}" srcOrd="0" destOrd="0" presId="urn:microsoft.com/office/officeart/2005/8/layout/StepDownProcess"/>
    <dgm:cxn modelId="{CF2C7DB7-AF18-436D-8EE8-6384C8EDF84D}" type="presParOf" srcId="{BE882811-0A78-49C8-B633-A33013579059}" destId="{81AF7CA7-013F-4008-B720-8EB90225139F}" srcOrd="0" destOrd="0" presId="urn:microsoft.com/office/officeart/2005/8/layout/StepDownProcess"/>
    <dgm:cxn modelId="{A3F90770-373C-4356-BE36-A3A4DC1F563D}" type="presParOf" srcId="{BE882811-0A78-49C8-B633-A33013579059}" destId="{E1B64EE7-4344-483F-B894-745D588DAC5D}" srcOrd="1" destOrd="0" presId="urn:microsoft.com/office/officeart/2005/8/layout/StepDownProcess"/>
    <dgm:cxn modelId="{1E706D9F-EF1F-4189-AB4A-53F5B1B4587A}" type="presParOf" srcId="{BE882811-0A78-49C8-B633-A33013579059}" destId="{AA0BE9DE-DBFF-4A7A-92DE-A4C9124605A1}" srcOrd="2" destOrd="0" presId="urn:microsoft.com/office/officeart/2005/8/layout/StepDownProcess"/>
    <dgm:cxn modelId="{441C6F8D-11D0-4BF3-A611-9278CB56B54D}" type="presParOf" srcId="{77409AB6-4A42-4069-BDAB-433D623C77D5}" destId="{65B0DE9D-3F43-409F-9A08-046E2EFDB947}" srcOrd="1" destOrd="0" presId="urn:microsoft.com/office/officeart/2005/8/layout/StepDownProcess"/>
    <dgm:cxn modelId="{5344DDC1-6E46-4BFD-BF21-C4F3D1F695A0}" type="presParOf" srcId="{77409AB6-4A42-4069-BDAB-433D623C77D5}" destId="{54FAF4AD-E88A-401E-A852-8A697D17EA6B}" srcOrd="2" destOrd="0" presId="urn:microsoft.com/office/officeart/2005/8/layout/StepDownProcess"/>
    <dgm:cxn modelId="{A0E29B5A-3768-4DE0-9D12-D8E4A170251A}" type="presParOf" srcId="{54FAF4AD-E88A-401E-A852-8A697D17EA6B}" destId="{2E54F09F-EB43-42D4-9C77-71DDE2CBD0D7}" srcOrd="0" destOrd="0" presId="urn:microsoft.com/office/officeart/2005/8/layout/StepDownProcess"/>
    <dgm:cxn modelId="{5718544F-CB91-4277-93B3-CC970D9B2C22}" type="presParOf" srcId="{54FAF4AD-E88A-401E-A852-8A697D17EA6B}" destId="{86FC6DE4-B613-436B-BC5E-684648C12C30}" srcOrd="1" destOrd="0" presId="urn:microsoft.com/office/officeart/2005/8/layout/StepDownProcess"/>
    <dgm:cxn modelId="{13565A2F-614F-4C21-AEBD-114B6E7509BC}" type="presParOf" srcId="{54FAF4AD-E88A-401E-A852-8A697D17EA6B}" destId="{C55733EF-76BA-456E-B977-F365FBF3A270}" srcOrd="2" destOrd="0" presId="urn:microsoft.com/office/officeart/2005/8/layout/StepDownProcess"/>
    <dgm:cxn modelId="{9874542B-8DB2-4952-99F9-5FD8836C25AA}" type="presParOf" srcId="{77409AB6-4A42-4069-BDAB-433D623C77D5}" destId="{8E111B2D-AA4C-4E35-9D15-EAA32C7865BB}" srcOrd="3" destOrd="0" presId="urn:microsoft.com/office/officeart/2005/8/layout/StepDownProcess"/>
    <dgm:cxn modelId="{0D70E97F-480F-461D-9012-A69A4DB22581}" type="presParOf" srcId="{77409AB6-4A42-4069-BDAB-433D623C77D5}" destId="{847E45A2-17EB-49D8-B2A3-42A4FE497507}" srcOrd="4" destOrd="0" presId="urn:microsoft.com/office/officeart/2005/8/layout/StepDownProcess"/>
    <dgm:cxn modelId="{58633BC5-5051-44D2-8E8E-DB15EB7393B6}" type="presParOf" srcId="{847E45A2-17EB-49D8-B2A3-42A4FE497507}" destId="{67EB6552-00A8-4C7F-9FBC-C889F9C4EFC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902BAB-38A5-474F-B0EC-2FA0CBAF584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D529C3-486E-43CF-AD89-ACA6D97950ED}">
      <dgm:prSet phldrT="[Text]"/>
      <dgm:spPr/>
      <dgm:t>
        <a:bodyPr/>
        <a:lstStyle/>
        <a:p>
          <a:r>
            <a:rPr lang="en-US" dirty="0" smtClean="0"/>
            <a:t>Sun</a:t>
          </a:r>
          <a:endParaRPr lang="en-US" dirty="0"/>
        </a:p>
      </dgm:t>
    </dgm:pt>
    <dgm:pt modelId="{697BF3A4-3825-41D6-958B-3046EBFB5C1B}" type="parTrans" cxnId="{B2B0B8B2-8A0C-4855-9696-66ADBEB72823}">
      <dgm:prSet/>
      <dgm:spPr/>
      <dgm:t>
        <a:bodyPr/>
        <a:lstStyle/>
        <a:p>
          <a:endParaRPr lang="en-US"/>
        </a:p>
      </dgm:t>
    </dgm:pt>
    <dgm:pt modelId="{72D04C64-777C-418A-9C28-6C6D145D68E9}" type="sibTrans" cxnId="{B2B0B8B2-8A0C-4855-9696-66ADBEB72823}">
      <dgm:prSet/>
      <dgm:spPr/>
      <dgm:t>
        <a:bodyPr/>
        <a:lstStyle/>
        <a:p>
          <a:endParaRPr lang="en-US"/>
        </a:p>
      </dgm:t>
    </dgm:pt>
    <dgm:pt modelId="{17374313-E9AF-4EC4-A4FA-8C00CC0F4EFA}">
      <dgm:prSet phldrT="[Text]"/>
      <dgm:spPr/>
      <dgm:t>
        <a:bodyPr/>
        <a:lstStyle/>
        <a:p>
          <a:r>
            <a:rPr lang="en-US" dirty="0" smtClean="0"/>
            <a:t>Plants</a:t>
          </a:r>
          <a:endParaRPr lang="en-US" dirty="0"/>
        </a:p>
      </dgm:t>
    </dgm:pt>
    <dgm:pt modelId="{FE6A4D62-13B5-48C9-94C6-9AB074CD864E}" type="parTrans" cxnId="{A7DD8DFE-3D53-4B00-8D59-5B83EBF99091}">
      <dgm:prSet/>
      <dgm:spPr/>
      <dgm:t>
        <a:bodyPr/>
        <a:lstStyle/>
        <a:p>
          <a:endParaRPr lang="en-US"/>
        </a:p>
      </dgm:t>
    </dgm:pt>
    <dgm:pt modelId="{EDEF4AAC-15E1-4642-AF6B-81F92A1CEBE1}" type="sibTrans" cxnId="{A7DD8DFE-3D53-4B00-8D59-5B83EBF99091}">
      <dgm:prSet/>
      <dgm:spPr/>
      <dgm:t>
        <a:bodyPr/>
        <a:lstStyle/>
        <a:p>
          <a:endParaRPr lang="en-US"/>
        </a:p>
      </dgm:t>
    </dgm:pt>
    <dgm:pt modelId="{8FB8F247-CA9D-4884-AA63-B6EFD09F511F}">
      <dgm:prSet phldrT="[Text]"/>
      <dgm:spPr/>
      <dgm:t>
        <a:bodyPr/>
        <a:lstStyle/>
        <a:p>
          <a:r>
            <a:rPr lang="en-US" dirty="0" smtClean="0"/>
            <a:t>Fuel</a:t>
          </a:r>
          <a:endParaRPr lang="en-US" dirty="0"/>
        </a:p>
      </dgm:t>
    </dgm:pt>
    <dgm:pt modelId="{5FAE91ED-9959-4906-BED5-81992CBC9C0F}" type="parTrans" cxnId="{6CE27827-5CEA-476E-9F0C-E095DB8DC9D8}">
      <dgm:prSet/>
      <dgm:spPr/>
      <dgm:t>
        <a:bodyPr/>
        <a:lstStyle/>
        <a:p>
          <a:endParaRPr lang="en-US"/>
        </a:p>
      </dgm:t>
    </dgm:pt>
    <dgm:pt modelId="{3505CE33-2FCF-435D-9625-F3AD83BE74A3}" type="sibTrans" cxnId="{6CE27827-5CEA-476E-9F0C-E095DB8DC9D8}">
      <dgm:prSet/>
      <dgm:spPr/>
      <dgm:t>
        <a:bodyPr/>
        <a:lstStyle/>
        <a:p>
          <a:endParaRPr lang="en-US"/>
        </a:p>
      </dgm:t>
    </dgm:pt>
    <dgm:pt modelId="{4010AF53-A754-48B1-B181-CC54B4A3417A}">
      <dgm:prSet phldrT="[Text]"/>
      <dgm:spPr/>
      <dgm:t>
        <a:bodyPr/>
        <a:lstStyle/>
        <a:p>
          <a:pPr algn="l"/>
          <a:r>
            <a:rPr lang="en-US" dirty="0" err="1" smtClean="0"/>
            <a:t>Mfg</a:t>
          </a:r>
          <a:r>
            <a:rPr lang="en-US" dirty="0" smtClean="0"/>
            <a:t> Cost</a:t>
          </a:r>
          <a:endParaRPr lang="en-US" dirty="0"/>
        </a:p>
      </dgm:t>
    </dgm:pt>
    <dgm:pt modelId="{CBED3AB9-FB8F-4BA3-B562-8D15AF9362C8}" type="parTrans" cxnId="{E73D4F4D-FC62-45D0-AB4C-716663E99CC8}">
      <dgm:prSet/>
      <dgm:spPr/>
      <dgm:t>
        <a:bodyPr/>
        <a:lstStyle/>
        <a:p>
          <a:endParaRPr lang="en-US"/>
        </a:p>
      </dgm:t>
    </dgm:pt>
    <dgm:pt modelId="{506C64F8-06E1-4192-AF92-F4DD1695F762}" type="sibTrans" cxnId="{E73D4F4D-FC62-45D0-AB4C-716663E99CC8}">
      <dgm:prSet/>
      <dgm:spPr/>
      <dgm:t>
        <a:bodyPr/>
        <a:lstStyle/>
        <a:p>
          <a:endParaRPr lang="en-US"/>
        </a:p>
      </dgm:t>
    </dgm:pt>
    <dgm:pt modelId="{2D16C7C8-A3B2-468C-8A50-BF74E113184D}">
      <dgm:prSet phldrT="[Text]"/>
      <dgm:spPr/>
      <dgm:t>
        <a:bodyPr/>
        <a:lstStyle/>
        <a:p>
          <a:r>
            <a:rPr lang="en-US" smtClean="0"/>
            <a:t>Utility</a:t>
          </a:r>
          <a:endParaRPr lang="en-US" dirty="0"/>
        </a:p>
      </dgm:t>
    </dgm:pt>
    <dgm:pt modelId="{6E19207B-57B3-402D-8B58-300A2C54DA88}" type="parTrans" cxnId="{219430A2-525E-4423-A5ED-F6772AC498AE}">
      <dgm:prSet/>
      <dgm:spPr/>
      <dgm:t>
        <a:bodyPr/>
        <a:lstStyle/>
        <a:p>
          <a:endParaRPr lang="en-US"/>
        </a:p>
      </dgm:t>
    </dgm:pt>
    <dgm:pt modelId="{8BE02DE2-F1E4-4D14-8746-C49741D04464}" type="sibTrans" cxnId="{219430A2-525E-4423-A5ED-F6772AC498AE}">
      <dgm:prSet/>
      <dgm:spPr/>
      <dgm:t>
        <a:bodyPr/>
        <a:lstStyle/>
        <a:p>
          <a:endParaRPr lang="en-US"/>
        </a:p>
      </dgm:t>
    </dgm:pt>
    <dgm:pt modelId="{E0126FE3-FBF1-4237-9E53-B3476737AE01}">
      <dgm:prSet phldrT="[Text]"/>
      <dgm:spPr/>
      <dgm:t>
        <a:bodyPr/>
        <a:lstStyle/>
        <a:p>
          <a:r>
            <a:rPr lang="en-US" dirty="0" smtClean="0"/>
            <a:t>Wall Outlet</a:t>
          </a:r>
          <a:endParaRPr lang="en-US" dirty="0"/>
        </a:p>
      </dgm:t>
    </dgm:pt>
    <dgm:pt modelId="{61203671-5244-427E-9B65-4DA8E32B8555}" type="parTrans" cxnId="{6D5929A6-BCDF-452D-9407-99CDED02AE0F}">
      <dgm:prSet/>
      <dgm:spPr/>
      <dgm:t>
        <a:bodyPr/>
        <a:lstStyle/>
        <a:p>
          <a:endParaRPr lang="en-US"/>
        </a:p>
      </dgm:t>
    </dgm:pt>
    <dgm:pt modelId="{9C4E0833-451E-43DC-89DF-37C561A0E07A}" type="sibTrans" cxnId="{6D5929A6-BCDF-452D-9407-99CDED02AE0F}">
      <dgm:prSet/>
      <dgm:spPr/>
      <dgm:t>
        <a:bodyPr/>
        <a:lstStyle/>
        <a:p>
          <a:endParaRPr lang="en-US"/>
        </a:p>
      </dgm:t>
    </dgm:pt>
    <dgm:pt modelId="{77409AB6-4A42-4069-BDAB-433D623C77D5}" type="pres">
      <dgm:prSet presAssocID="{D3902BAB-38A5-474F-B0EC-2FA0CBAF584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882811-0A78-49C8-B633-A33013579059}" type="pres">
      <dgm:prSet presAssocID="{22D529C3-486E-43CF-AD89-ACA6D97950ED}" presName="composite" presStyleCnt="0"/>
      <dgm:spPr/>
    </dgm:pt>
    <dgm:pt modelId="{81AF7CA7-013F-4008-B720-8EB90225139F}" type="pres">
      <dgm:prSet presAssocID="{22D529C3-486E-43CF-AD89-ACA6D97950ED}" presName="bentUpArrow1" presStyleLbl="alignImgPlace1" presStyleIdx="0" presStyleCnt="4"/>
      <dgm:spPr/>
    </dgm:pt>
    <dgm:pt modelId="{E1B64EE7-4344-483F-B894-745D588DAC5D}" type="pres">
      <dgm:prSet presAssocID="{22D529C3-486E-43CF-AD89-ACA6D97950ED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BE9DE-DBFF-4A7A-92DE-A4C9124605A1}" type="pres">
      <dgm:prSet presAssocID="{22D529C3-486E-43CF-AD89-ACA6D97950ED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0DE9D-3F43-409F-9A08-046E2EFDB947}" type="pres">
      <dgm:prSet presAssocID="{72D04C64-777C-418A-9C28-6C6D145D68E9}" presName="sibTrans" presStyleCnt="0"/>
      <dgm:spPr/>
    </dgm:pt>
    <dgm:pt modelId="{54FAF4AD-E88A-401E-A852-8A697D17EA6B}" type="pres">
      <dgm:prSet presAssocID="{17374313-E9AF-4EC4-A4FA-8C00CC0F4EFA}" presName="composite" presStyleCnt="0"/>
      <dgm:spPr/>
    </dgm:pt>
    <dgm:pt modelId="{2E54F09F-EB43-42D4-9C77-71DDE2CBD0D7}" type="pres">
      <dgm:prSet presAssocID="{17374313-E9AF-4EC4-A4FA-8C00CC0F4EFA}" presName="bentUpArrow1" presStyleLbl="alignImgPlace1" presStyleIdx="1" presStyleCnt="4"/>
      <dgm:spPr/>
    </dgm:pt>
    <dgm:pt modelId="{86FC6DE4-B613-436B-BC5E-684648C12C30}" type="pres">
      <dgm:prSet presAssocID="{17374313-E9AF-4EC4-A4FA-8C00CC0F4EFA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733EF-76BA-456E-B977-F365FBF3A270}" type="pres">
      <dgm:prSet presAssocID="{17374313-E9AF-4EC4-A4FA-8C00CC0F4EFA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11B2D-AA4C-4E35-9D15-EAA32C7865BB}" type="pres">
      <dgm:prSet presAssocID="{EDEF4AAC-15E1-4642-AF6B-81F92A1CEBE1}" presName="sibTrans" presStyleCnt="0"/>
      <dgm:spPr/>
    </dgm:pt>
    <dgm:pt modelId="{847E45A2-17EB-49D8-B2A3-42A4FE497507}" type="pres">
      <dgm:prSet presAssocID="{8FB8F247-CA9D-4884-AA63-B6EFD09F511F}" presName="composite" presStyleCnt="0"/>
      <dgm:spPr/>
    </dgm:pt>
    <dgm:pt modelId="{D330E8E2-FCB4-4E3D-BBFB-26ED71395643}" type="pres">
      <dgm:prSet presAssocID="{8FB8F247-CA9D-4884-AA63-B6EFD09F511F}" presName="bentUpArrow1" presStyleLbl="alignImgPlace1" presStyleIdx="2" presStyleCnt="4"/>
      <dgm:spPr/>
    </dgm:pt>
    <dgm:pt modelId="{67EB6552-00A8-4C7F-9FBC-C889F9C4EFC1}" type="pres">
      <dgm:prSet presAssocID="{8FB8F247-CA9D-4884-AA63-B6EFD09F511F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2C217-1A3C-4F3C-8E4C-2689AE9377E8}" type="pres">
      <dgm:prSet presAssocID="{8FB8F247-CA9D-4884-AA63-B6EFD09F511F}" presName="ChildText" presStyleLbl="revTx" presStyleIdx="2" presStyleCnt="4" custScaleX="187587" custLinFactNeighborX="45514" custLinFactNeighborY="-1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F9070-2734-461F-9FCD-CE89A693E93B}" type="pres">
      <dgm:prSet presAssocID="{3505CE33-2FCF-435D-9625-F3AD83BE74A3}" presName="sibTrans" presStyleCnt="0"/>
      <dgm:spPr/>
    </dgm:pt>
    <dgm:pt modelId="{627333D3-CB7B-469A-BD70-2FB411591798}" type="pres">
      <dgm:prSet presAssocID="{2D16C7C8-A3B2-468C-8A50-BF74E113184D}" presName="composite" presStyleCnt="0"/>
      <dgm:spPr/>
    </dgm:pt>
    <dgm:pt modelId="{96697806-FFDB-4768-8642-1E89890E646E}" type="pres">
      <dgm:prSet presAssocID="{2D16C7C8-A3B2-468C-8A50-BF74E113184D}" presName="bentUpArrow1" presStyleLbl="alignImgPlace1" presStyleIdx="3" presStyleCnt="4"/>
      <dgm:spPr/>
    </dgm:pt>
    <dgm:pt modelId="{7415CD8F-ABC3-4151-9AAB-6C37050939A5}" type="pres">
      <dgm:prSet presAssocID="{2D16C7C8-A3B2-468C-8A50-BF74E113184D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E9F0F-50E2-4F06-8241-AFD231B189E3}" type="pres">
      <dgm:prSet presAssocID="{2D16C7C8-A3B2-468C-8A50-BF74E113184D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E0DD082-302E-4CAF-9706-31FDCD012C55}" type="pres">
      <dgm:prSet presAssocID="{8BE02DE2-F1E4-4D14-8746-C49741D04464}" presName="sibTrans" presStyleCnt="0"/>
      <dgm:spPr/>
    </dgm:pt>
    <dgm:pt modelId="{A0A6A313-987A-4DF0-A22C-1737917B9622}" type="pres">
      <dgm:prSet presAssocID="{E0126FE3-FBF1-4237-9E53-B3476737AE01}" presName="composite" presStyleCnt="0"/>
      <dgm:spPr/>
    </dgm:pt>
    <dgm:pt modelId="{0E6C5880-F69D-4DF4-9901-939CDD96F95C}" type="pres">
      <dgm:prSet presAssocID="{E0126FE3-FBF1-4237-9E53-B3476737AE01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B4B86B-C431-4388-B61E-3991033852B5}" type="presOf" srcId="{E0126FE3-FBF1-4237-9E53-B3476737AE01}" destId="{0E6C5880-F69D-4DF4-9901-939CDD96F95C}" srcOrd="0" destOrd="0" presId="urn:microsoft.com/office/officeart/2005/8/layout/StepDownProcess"/>
    <dgm:cxn modelId="{219430A2-525E-4423-A5ED-F6772AC498AE}" srcId="{D3902BAB-38A5-474F-B0EC-2FA0CBAF5845}" destId="{2D16C7C8-A3B2-468C-8A50-BF74E113184D}" srcOrd="3" destOrd="0" parTransId="{6E19207B-57B3-402D-8B58-300A2C54DA88}" sibTransId="{8BE02DE2-F1E4-4D14-8746-C49741D04464}"/>
    <dgm:cxn modelId="{6CE27827-5CEA-476E-9F0C-E095DB8DC9D8}" srcId="{D3902BAB-38A5-474F-B0EC-2FA0CBAF5845}" destId="{8FB8F247-CA9D-4884-AA63-B6EFD09F511F}" srcOrd="2" destOrd="0" parTransId="{5FAE91ED-9959-4906-BED5-81992CBC9C0F}" sibTransId="{3505CE33-2FCF-435D-9625-F3AD83BE74A3}"/>
    <dgm:cxn modelId="{7481157E-AD52-423C-B936-AA2605B5AD1D}" type="presOf" srcId="{8FB8F247-CA9D-4884-AA63-B6EFD09F511F}" destId="{67EB6552-00A8-4C7F-9FBC-C889F9C4EFC1}" srcOrd="0" destOrd="0" presId="urn:microsoft.com/office/officeart/2005/8/layout/StepDownProcess"/>
    <dgm:cxn modelId="{21671B35-F82A-42C0-9274-ECC7ADF7DB70}" type="presOf" srcId="{17374313-E9AF-4EC4-A4FA-8C00CC0F4EFA}" destId="{86FC6DE4-B613-436B-BC5E-684648C12C30}" srcOrd="0" destOrd="0" presId="urn:microsoft.com/office/officeart/2005/8/layout/StepDownProcess"/>
    <dgm:cxn modelId="{C88B27CB-4273-4FE2-8779-6D1A6618ECC5}" type="presOf" srcId="{4010AF53-A754-48B1-B181-CC54B4A3417A}" destId="{5102C217-1A3C-4F3C-8E4C-2689AE9377E8}" srcOrd="0" destOrd="0" presId="urn:microsoft.com/office/officeart/2005/8/layout/StepDownProcess"/>
    <dgm:cxn modelId="{3E431528-82EF-43B5-835A-5C02CD3C7B5C}" type="presOf" srcId="{2D16C7C8-A3B2-468C-8A50-BF74E113184D}" destId="{7415CD8F-ABC3-4151-9AAB-6C37050939A5}" srcOrd="0" destOrd="0" presId="urn:microsoft.com/office/officeart/2005/8/layout/StepDownProcess"/>
    <dgm:cxn modelId="{76B87E3B-62F3-421C-A0B1-B9168A99DC52}" type="presOf" srcId="{D3902BAB-38A5-474F-B0EC-2FA0CBAF5845}" destId="{77409AB6-4A42-4069-BDAB-433D623C77D5}" srcOrd="0" destOrd="0" presId="urn:microsoft.com/office/officeart/2005/8/layout/StepDownProcess"/>
    <dgm:cxn modelId="{415F1F3E-48BB-432A-BC04-B810D6836462}" type="presOf" srcId="{22D529C3-486E-43CF-AD89-ACA6D97950ED}" destId="{E1B64EE7-4344-483F-B894-745D588DAC5D}" srcOrd="0" destOrd="0" presId="urn:microsoft.com/office/officeart/2005/8/layout/StepDownProcess"/>
    <dgm:cxn modelId="{E73D4F4D-FC62-45D0-AB4C-716663E99CC8}" srcId="{8FB8F247-CA9D-4884-AA63-B6EFD09F511F}" destId="{4010AF53-A754-48B1-B181-CC54B4A3417A}" srcOrd="0" destOrd="0" parTransId="{CBED3AB9-FB8F-4BA3-B562-8D15AF9362C8}" sibTransId="{506C64F8-06E1-4192-AF92-F4DD1695F762}"/>
    <dgm:cxn modelId="{A7DD8DFE-3D53-4B00-8D59-5B83EBF99091}" srcId="{D3902BAB-38A5-474F-B0EC-2FA0CBAF5845}" destId="{17374313-E9AF-4EC4-A4FA-8C00CC0F4EFA}" srcOrd="1" destOrd="0" parTransId="{FE6A4D62-13B5-48C9-94C6-9AB074CD864E}" sibTransId="{EDEF4AAC-15E1-4642-AF6B-81F92A1CEBE1}"/>
    <dgm:cxn modelId="{B2B0B8B2-8A0C-4855-9696-66ADBEB72823}" srcId="{D3902BAB-38A5-474F-B0EC-2FA0CBAF5845}" destId="{22D529C3-486E-43CF-AD89-ACA6D97950ED}" srcOrd="0" destOrd="0" parTransId="{697BF3A4-3825-41D6-958B-3046EBFB5C1B}" sibTransId="{72D04C64-777C-418A-9C28-6C6D145D68E9}"/>
    <dgm:cxn modelId="{6D5929A6-BCDF-452D-9407-99CDED02AE0F}" srcId="{D3902BAB-38A5-474F-B0EC-2FA0CBAF5845}" destId="{E0126FE3-FBF1-4237-9E53-B3476737AE01}" srcOrd="4" destOrd="0" parTransId="{61203671-5244-427E-9B65-4DA8E32B8555}" sibTransId="{9C4E0833-451E-43DC-89DF-37C561A0E07A}"/>
    <dgm:cxn modelId="{0AFFDC18-4FEB-4931-B427-52CD5CE56B90}" type="presParOf" srcId="{77409AB6-4A42-4069-BDAB-433D623C77D5}" destId="{BE882811-0A78-49C8-B633-A33013579059}" srcOrd="0" destOrd="0" presId="urn:microsoft.com/office/officeart/2005/8/layout/StepDownProcess"/>
    <dgm:cxn modelId="{A1DAC8A0-01DD-4E6D-8A67-BCB9BA3CC36C}" type="presParOf" srcId="{BE882811-0A78-49C8-B633-A33013579059}" destId="{81AF7CA7-013F-4008-B720-8EB90225139F}" srcOrd="0" destOrd="0" presId="urn:microsoft.com/office/officeart/2005/8/layout/StepDownProcess"/>
    <dgm:cxn modelId="{824838F3-EAC8-4E49-9CD7-828630837A8C}" type="presParOf" srcId="{BE882811-0A78-49C8-B633-A33013579059}" destId="{E1B64EE7-4344-483F-B894-745D588DAC5D}" srcOrd="1" destOrd="0" presId="urn:microsoft.com/office/officeart/2005/8/layout/StepDownProcess"/>
    <dgm:cxn modelId="{C19BB6DF-8603-4F84-ADAF-F410FBD7CFB7}" type="presParOf" srcId="{BE882811-0A78-49C8-B633-A33013579059}" destId="{AA0BE9DE-DBFF-4A7A-92DE-A4C9124605A1}" srcOrd="2" destOrd="0" presId="urn:microsoft.com/office/officeart/2005/8/layout/StepDownProcess"/>
    <dgm:cxn modelId="{99208AF5-80CA-4A01-B5B3-11D59E2FF3CA}" type="presParOf" srcId="{77409AB6-4A42-4069-BDAB-433D623C77D5}" destId="{65B0DE9D-3F43-409F-9A08-046E2EFDB947}" srcOrd="1" destOrd="0" presId="urn:microsoft.com/office/officeart/2005/8/layout/StepDownProcess"/>
    <dgm:cxn modelId="{574A607D-7A60-498A-8A5D-09E15B1596AE}" type="presParOf" srcId="{77409AB6-4A42-4069-BDAB-433D623C77D5}" destId="{54FAF4AD-E88A-401E-A852-8A697D17EA6B}" srcOrd="2" destOrd="0" presId="urn:microsoft.com/office/officeart/2005/8/layout/StepDownProcess"/>
    <dgm:cxn modelId="{C45CD1A6-B03D-4CF9-9FB6-574531A0BF19}" type="presParOf" srcId="{54FAF4AD-E88A-401E-A852-8A697D17EA6B}" destId="{2E54F09F-EB43-42D4-9C77-71DDE2CBD0D7}" srcOrd="0" destOrd="0" presId="urn:microsoft.com/office/officeart/2005/8/layout/StepDownProcess"/>
    <dgm:cxn modelId="{5B2ED0DE-0D3E-4D6B-80C0-AE89C45F14BF}" type="presParOf" srcId="{54FAF4AD-E88A-401E-A852-8A697D17EA6B}" destId="{86FC6DE4-B613-436B-BC5E-684648C12C30}" srcOrd="1" destOrd="0" presId="urn:microsoft.com/office/officeart/2005/8/layout/StepDownProcess"/>
    <dgm:cxn modelId="{88CAF25D-380F-4F54-BF9D-A2BF6B19E4CE}" type="presParOf" srcId="{54FAF4AD-E88A-401E-A852-8A697D17EA6B}" destId="{C55733EF-76BA-456E-B977-F365FBF3A270}" srcOrd="2" destOrd="0" presId="urn:microsoft.com/office/officeart/2005/8/layout/StepDownProcess"/>
    <dgm:cxn modelId="{BCE211A2-93F5-4F20-AE77-925C6BE5558C}" type="presParOf" srcId="{77409AB6-4A42-4069-BDAB-433D623C77D5}" destId="{8E111B2D-AA4C-4E35-9D15-EAA32C7865BB}" srcOrd="3" destOrd="0" presId="urn:microsoft.com/office/officeart/2005/8/layout/StepDownProcess"/>
    <dgm:cxn modelId="{2F55D5CB-E384-4196-904D-E693277BF57F}" type="presParOf" srcId="{77409AB6-4A42-4069-BDAB-433D623C77D5}" destId="{847E45A2-17EB-49D8-B2A3-42A4FE497507}" srcOrd="4" destOrd="0" presId="urn:microsoft.com/office/officeart/2005/8/layout/StepDownProcess"/>
    <dgm:cxn modelId="{6A984684-05F7-4F4E-B548-DB869D4F6548}" type="presParOf" srcId="{847E45A2-17EB-49D8-B2A3-42A4FE497507}" destId="{D330E8E2-FCB4-4E3D-BBFB-26ED71395643}" srcOrd="0" destOrd="0" presId="urn:microsoft.com/office/officeart/2005/8/layout/StepDownProcess"/>
    <dgm:cxn modelId="{A719BED4-2F8E-4BDB-B2C8-E9CCD3B473CC}" type="presParOf" srcId="{847E45A2-17EB-49D8-B2A3-42A4FE497507}" destId="{67EB6552-00A8-4C7F-9FBC-C889F9C4EFC1}" srcOrd="1" destOrd="0" presId="urn:microsoft.com/office/officeart/2005/8/layout/StepDownProcess"/>
    <dgm:cxn modelId="{3204E01E-34C4-4FB3-8DB3-C8E8E4C2C652}" type="presParOf" srcId="{847E45A2-17EB-49D8-B2A3-42A4FE497507}" destId="{5102C217-1A3C-4F3C-8E4C-2689AE9377E8}" srcOrd="2" destOrd="0" presId="urn:microsoft.com/office/officeart/2005/8/layout/StepDownProcess"/>
    <dgm:cxn modelId="{29AAA4C9-F0C5-4439-9A5E-B0D5FACC9A3A}" type="presParOf" srcId="{77409AB6-4A42-4069-BDAB-433D623C77D5}" destId="{AF2F9070-2734-461F-9FCD-CE89A693E93B}" srcOrd="5" destOrd="0" presId="urn:microsoft.com/office/officeart/2005/8/layout/StepDownProcess"/>
    <dgm:cxn modelId="{4658777E-337E-4A11-B7A4-438D01C0FB29}" type="presParOf" srcId="{77409AB6-4A42-4069-BDAB-433D623C77D5}" destId="{627333D3-CB7B-469A-BD70-2FB411591798}" srcOrd="6" destOrd="0" presId="urn:microsoft.com/office/officeart/2005/8/layout/StepDownProcess"/>
    <dgm:cxn modelId="{072A14A9-FD50-40BB-B330-CAD7D351F9A3}" type="presParOf" srcId="{627333D3-CB7B-469A-BD70-2FB411591798}" destId="{96697806-FFDB-4768-8642-1E89890E646E}" srcOrd="0" destOrd="0" presId="urn:microsoft.com/office/officeart/2005/8/layout/StepDownProcess"/>
    <dgm:cxn modelId="{E8FBE038-6DB0-4739-B5AE-398DB10DB968}" type="presParOf" srcId="{627333D3-CB7B-469A-BD70-2FB411591798}" destId="{7415CD8F-ABC3-4151-9AAB-6C37050939A5}" srcOrd="1" destOrd="0" presId="urn:microsoft.com/office/officeart/2005/8/layout/StepDownProcess"/>
    <dgm:cxn modelId="{A10D5330-2D1A-400D-A8EC-1790F1E8B67C}" type="presParOf" srcId="{627333D3-CB7B-469A-BD70-2FB411591798}" destId="{F44E9F0F-50E2-4F06-8241-AFD231B189E3}" srcOrd="2" destOrd="0" presId="urn:microsoft.com/office/officeart/2005/8/layout/StepDownProcess"/>
    <dgm:cxn modelId="{CEF29856-188F-4B02-983E-3C4EA070A155}" type="presParOf" srcId="{77409AB6-4A42-4069-BDAB-433D623C77D5}" destId="{9E0DD082-302E-4CAF-9706-31FDCD012C55}" srcOrd="7" destOrd="0" presId="urn:microsoft.com/office/officeart/2005/8/layout/StepDownProcess"/>
    <dgm:cxn modelId="{3FA77A18-2F92-4218-81ED-2B853414F99C}" type="presParOf" srcId="{77409AB6-4A42-4069-BDAB-433D623C77D5}" destId="{A0A6A313-987A-4DF0-A22C-1737917B9622}" srcOrd="8" destOrd="0" presId="urn:microsoft.com/office/officeart/2005/8/layout/StepDownProcess"/>
    <dgm:cxn modelId="{B0348A4B-7310-4283-9C59-B28E35729896}" type="presParOf" srcId="{A0A6A313-987A-4DF0-A22C-1737917B9622}" destId="{0E6C5880-F69D-4DF4-9901-939CDD96F95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902BAB-38A5-474F-B0EC-2FA0CBAF584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D529C3-486E-43CF-AD89-ACA6D97950ED}">
      <dgm:prSet phldrT="[Text]"/>
      <dgm:spPr/>
      <dgm:t>
        <a:bodyPr/>
        <a:lstStyle/>
        <a:p>
          <a:r>
            <a:rPr lang="en-US" dirty="0" smtClean="0"/>
            <a:t>Sun</a:t>
          </a:r>
          <a:endParaRPr lang="en-US" dirty="0"/>
        </a:p>
      </dgm:t>
    </dgm:pt>
    <dgm:pt modelId="{697BF3A4-3825-41D6-958B-3046EBFB5C1B}" type="parTrans" cxnId="{B2B0B8B2-8A0C-4855-9696-66ADBEB72823}">
      <dgm:prSet/>
      <dgm:spPr/>
      <dgm:t>
        <a:bodyPr/>
        <a:lstStyle/>
        <a:p>
          <a:endParaRPr lang="en-US"/>
        </a:p>
      </dgm:t>
    </dgm:pt>
    <dgm:pt modelId="{72D04C64-777C-418A-9C28-6C6D145D68E9}" type="sibTrans" cxnId="{B2B0B8B2-8A0C-4855-9696-66ADBEB72823}">
      <dgm:prSet/>
      <dgm:spPr/>
      <dgm:t>
        <a:bodyPr/>
        <a:lstStyle/>
        <a:p>
          <a:endParaRPr lang="en-US"/>
        </a:p>
      </dgm:t>
    </dgm:pt>
    <dgm:pt modelId="{17374313-E9AF-4EC4-A4FA-8C00CC0F4EFA}">
      <dgm:prSet phldrT="[Text]"/>
      <dgm:spPr/>
      <dgm:t>
        <a:bodyPr/>
        <a:lstStyle/>
        <a:p>
          <a:r>
            <a:rPr lang="en-US" dirty="0" smtClean="0"/>
            <a:t>Solar Panel</a:t>
          </a:r>
          <a:endParaRPr lang="en-US" dirty="0"/>
        </a:p>
      </dgm:t>
    </dgm:pt>
    <dgm:pt modelId="{FE6A4D62-13B5-48C9-94C6-9AB074CD864E}" type="parTrans" cxnId="{A7DD8DFE-3D53-4B00-8D59-5B83EBF99091}">
      <dgm:prSet/>
      <dgm:spPr/>
      <dgm:t>
        <a:bodyPr/>
        <a:lstStyle/>
        <a:p>
          <a:endParaRPr lang="en-US"/>
        </a:p>
      </dgm:t>
    </dgm:pt>
    <dgm:pt modelId="{EDEF4AAC-15E1-4642-AF6B-81F92A1CEBE1}" type="sibTrans" cxnId="{A7DD8DFE-3D53-4B00-8D59-5B83EBF99091}">
      <dgm:prSet/>
      <dgm:spPr/>
      <dgm:t>
        <a:bodyPr/>
        <a:lstStyle/>
        <a:p>
          <a:endParaRPr lang="en-US"/>
        </a:p>
      </dgm:t>
    </dgm:pt>
    <dgm:pt modelId="{8FB8F247-CA9D-4884-AA63-B6EFD09F511F}">
      <dgm:prSet phldrT="[Text]"/>
      <dgm:spPr/>
      <dgm:t>
        <a:bodyPr/>
        <a:lstStyle/>
        <a:p>
          <a:r>
            <a:rPr lang="en-US" dirty="0" smtClean="0"/>
            <a:t>Battery/Pump</a:t>
          </a:r>
          <a:endParaRPr lang="en-US" dirty="0"/>
        </a:p>
      </dgm:t>
    </dgm:pt>
    <dgm:pt modelId="{5FAE91ED-9959-4906-BED5-81992CBC9C0F}" type="parTrans" cxnId="{6CE27827-5CEA-476E-9F0C-E095DB8DC9D8}">
      <dgm:prSet/>
      <dgm:spPr/>
      <dgm:t>
        <a:bodyPr/>
        <a:lstStyle/>
        <a:p>
          <a:endParaRPr lang="en-US"/>
        </a:p>
      </dgm:t>
    </dgm:pt>
    <dgm:pt modelId="{3505CE33-2FCF-435D-9625-F3AD83BE74A3}" type="sibTrans" cxnId="{6CE27827-5CEA-476E-9F0C-E095DB8DC9D8}">
      <dgm:prSet/>
      <dgm:spPr/>
      <dgm:t>
        <a:bodyPr/>
        <a:lstStyle/>
        <a:p>
          <a:endParaRPr lang="en-US"/>
        </a:p>
      </dgm:t>
    </dgm:pt>
    <dgm:pt modelId="{77409AB6-4A42-4069-BDAB-433D623C77D5}" type="pres">
      <dgm:prSet presAssocID="{D3902BAB-38A5-474F-B0EC-2FA0CBAF584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882811-0A78-49C8-B633-A33013579059}" type="pres">
      <dgm:prSet presAssocID="{22D529C3-486E-43CF-AD89-ACA6D97950ED}" presName="composite" presStyleCnt="0"/>
      <dgm:spPr/>
    </dgm:pt>
    <dgm:pt modelId="{81AF7CA7-013F-4008-B720-8EB90225139F}" type="pres">
      <dgm:prSet presAssocID="{22D529C3-486E-43CF-AD89-ACA6D97950ED}" presName="bentUpArrow1" presStyleLbl="alignImgPlace1" presStyleIdx="0" presStyleCnt="2"/>
      <dgm:spPr/>
    </dgm:pt>
    <dgm:pt modelId="{E1B64EE7-4344-483F-B894-745D588DAC5D}" type="pres">
      <dgm:prSet presAssocID="{22D529C3-486E-43CF-AD89-ACA6D97950E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BE9DE-DBFF-4A7A-92DE-A4C9124605A1}" type="pres">
      <dgm:prSet presAssocID="{22D529C3-486E-43CF-AD89-ACA6D97950E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0DE9D-3F43-409F-9A08-046E2EFDB947}" type="pres">
      <dgm:prSet presAssocID="{72D04C64-777C-418A-9C28-6C6D145D68E9}" presName="sibTrans" presStyleCnt="0"/>
      <dgm:spPr/>
    </dgm:pt>
    <dgm:pt modelId="{54FAF4AD-E88A-401E-A852-8A697D17EA6B}" type="pres">
      <dgm:prSet presAssocID="{17374313-E9AF-4EC4-A4FA-8C00CC0F4EFA}" presName="composite" presStyleCnt="0"/>
      <dgm:spPr/>
    </dgm:pt>
    <dgm:pt modelId="{2E54F09F-EB43-42D4-9C77-71DDE2CBD0D7}" type="pres">
      <dgm:prSet presAssocID="{17374313-E9AF-4EC4-A4FA-8C00CC0F4EFA}" presName="bentUpArrow1" presStyleLbl="alignImgPlace1" presStyleIdx="1" presStyleCnt="2"/>
      <dgm:spPr/>
    </dgm:pt>
    <dgm:pt modelId="{86FC6DE4-B613-436B-BC5E-684648C12C30}" type="pres">
      <dgm:prSet presAssocID="{17374313-E9AF-4EC4-A4FA-8C00CC0F4EF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733EF-76BA-456E-B977-F365FBF3A270}" type="pres">
      <dgm:prSet presAssocID="{17374313-E9AF-4EC4-A4FA-8C00CC0F4EFA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11B2D-AA4C-4E35-9D15-EAA32C7865BB}" type="pres">
      <dgm:prSet presAssocID="{EDEF4AAC-15E1-4642-AF6B-81F92A1CEBE1}" presName="sibTrans" presStyleCnt="0"/>
      <dgm:spPr/>
    </dgm:pt>
    <dgm:pt modelId="{847E45A2-17EB-49D8-B2A3-42A4FE497507}" type="pres">
      <dgm:prSet presAssocID="{8FB8F247-CA9D-4884-AA63-B6EFD09F511F}" presName="composite" presStyleCnt="0"/>
      <dgm:spPr/>
    </dgm:pt>
    <dgm:pt modelId="{67EB6552-00A8-4C7F-9FBC-C889F9C4EFC1}" type="pres">
      <dgm:prSet presAssocID="{8FB8F247-CA9D-4884-AA63-B6EFD09F511F}" presName="ParentText" presStyleLbl="node1" presStyleIdx="2" presStyleCnt="3" custScaleX="1664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27827-5CEA-476E-9F0C-E095DB8DC9D8}" srcId="{D3902BAB-38A5-474F-B0EC-2FA0CBAF5845}" destId="{8FB8F247-CA9D-4884-AA63-B6EFD09F511F}" srcOrd="2" destOrd="0" parTransId="{5FAE91ED-9959-4906-BED5-81992CBC9C0F}" sibTransId="{3505CE33-2FCF-435D-9625-F3AD83BE74A3}"/>
    <dgm:cxn modelId="{6511BFBC-50FC-4BD2-A02C-AC797E4CA07F}" type="presOf" srcId="{22D529C3-486E-43CF-AD89-ACA6D97950ED}" destId="{E1B64EE7-4344-483F-B894-745D588DAC5D}" srcOrd="0" destOrd="0" presId="urn:microsoft.com/office/officeart/2005/8/layout/StepDownProcess"/>
    <dgm:cxn modelId="{C6A2BD24-8000-4FC9-A5E0-0816FFBDCEE8}" type="presOf" srcId="{8FB8F247-CA9D-4884-AA63-B6EFD09F511F}" destId="{67EB6552-00A8-4C7F-9FBC-C889F9C4EFC1}" srcOrd="0" destOrd="0" presId="urn:microsoft.com/office/officeart/2005/8/layout/StepDownProcess"/>
    <dgm:cxn modelId="{9150111C-AB11-46F9-AA1B-745C4DE4FC31}" type="presOf" srcId="{D3902BAB-38A5-474F-B0EC-2FA0CBAF5845}" destId="{77409AB6-4A42-4069-BDAB-433D623C77D5}" srcOrd="0" destOrd="0" presId="urn:microsoft.com/office/officeart/2005/8/layout/StepDownProcess"/>
    <dgm:cxn modelId="{D1CC8595-EBAE-459D-B2B3-92C972C592A2}" type="presOf" srcId="{17374313-E9AF-4EC4-A4FA-8C00CC0F4EFA}" destId="{86FC6DE4-B613-436B-BC5E-684648C12C30}" srcOrd="0" destOrd="0" presId="urn:microsoft.com/office/officeart/2005/8/layout/StepDownProcess"/>
    <dgm:cxn modelId="{A7DD8DFE-3D53-4B00-8D59-5B83EBF99091}" srcId="{D3902BAB-38A5-474F-B0EC-2FA0CBAF5845}" destId="{17374313-E9AF-4EC4-A4FA-8C00CC0F4EFA}" srcOrd="1" destOrd="0" parTransId="{FE6A4D62-13B5-48C9-94C6-9AB074CD864E}" sibTransId="{EDEF4AAC-15E1-4642-AF6B-81F92A1CEBE1}"/>
    <dgm:cxn modelId="{B2B0B8B2-8A0C-4855-9696-66ADBEB72823}" srcId="{D3902BAB-38A5-474F-B0EC-2FA0CBAF5845}" destId="{22D529C3-486E-43CF-AD89-ACA6D97950ED}" srcOrd="0" destOrd="0" parTransId="{697BF3A4-3825-41D6-958B-3046EBFB5C1B}" sibTransId="{72D04C64-777C-418A-9C28-6C6D145D68E9}"/>
    <dgm:cxn modelId="{67DB1846-F335-4F60-8AAF-BED50D6F1488}" type="presParOf" srcId="{77409AB6-4A42-4069-BDAB-433D623C77D5}" destId="{BE882811-0A78-49C8-B633-A33013579059}" srcOrd="0" destOrd="0" presId="urn:microsoft.com/office/officeart/2005/8/layout/StepDownProcess"/>
    <dgm:cxn modelId="{B1AFE98B-B48D-42B4-A52F-66D99783592D}" type="presParOf" srcId="{BE882811-0A78-49C8-B633-A33013579059}" destId="{81AF7CA7-013F-4008-B720-8EB90225139F}" srcOrd="0" destOrd="0" presId="urn:microsoft.com/office/officeart/2005/8/layout/StepDownProcess"/>
    <dgm:cxn modelId="{15666C63-6EFF-45D1-B130-99C8765D5BB6}" type="presParOf" srcId="{BE882811-0A78-49C8-B633-A33013579059}" destId="{E1B64EE7-4344-483F-B894-745D588DAC5D}" srcOrd="1" destOrd="0" presId="urn:microsoft.com/office/officeart/2005/8/layout/StepDownProcess"/>
    <dgm:cxn modelId="{53A1606E-CF3C-4883-BEFD-61FA2A391C28}" type="presParOf" srcId="{BE882811-0A78-49C8-B633-A33013579059}" destId="{AA0BE9DE-DBFF-4A7A-92DE-A4C9124605A1}" srcOrd="2" destOrd="0" presId="urn:microsoft.com/office/officeart/2005/8/layout/StepDownProcess"/>
    <dgm:cxn modelId="{75EC741B-259A-4A83-B109-BFBB1502ADB6}" type="presParOf" srcId="{77409AB6-4A42-4069-BDAB-433D623C77D5}" destId="{65B0DE9D-3F43-409F-9A08-046E2EFDB947}" srcOrd="1" destOrd="0" presId="urn:microsoft.com/office/officeart/2005/8/layout/StepDownProcess"/>
    <dgm:cxn modelId="{7ECFF044-D4C6-462A-AD48-0E43BDED91F7}" type="presParOf" srcId="{77409AB6-4A42-4069-BDAB-433D623C77D5}" destId="{54FAF4AD-E88A-401E-A852-8A697D17EA6B}" srcOrd="2" destOrd="0" presId="urn:microsoft.com/office/officeart/2005/8/layout/StepDownProcess"/>
    <dgm:cxn modelId="{3C06F10D-B7CA-4331-8572-FF8697D396A4}" type="presParOf" srcId="{54FAF4AD-E88A-401E-A852-8A697D17EA6B}" destId="{2E54F09F-EB43-42D4-9C77-71DDE2CBD0D7}" srcOrd="0" destOrd="0" presId="urn:microsoft.com/office/officeart/2005/8/layout/StepDownProcess"/>
    <dgm:cxn modelId="{E21AF335-D6E6-4021-AA56-6498CB08AFD5}" type="presParOf" srcId="{54FAF4AD-E88A-401E-A852-8A697D17EA6B}" destId="{86FC6DE4-B613-436B-BC5E-684648C12C30}" srcOrd="1" destOrd="0" presId="urn:microsoft.com/office/officeart/2005/8/layout/StepDownProcess"/>
    <dgm:cxn modelId="{27EE7352-D0A0-45E4-ACFB-44BC5B52317F}" type="presParOf" srcId="{54FAF4AD-E88A-401E-A852-8A697D17EA6B}" destId="{C55733EF-76BA-456E-B977-F365FBF3A270}" srcOrd="2" destOrd="0" presId="urn:microsoft.com/office/officeart/2005/8/layout/StepDownProcess"/>
    <dgm:cxn modelId="{0B8E2973-6FED-4450-9E75-4E622E308703}" type="presParOf" srcId="{77409AB6-4A42-4069-BDAB-433D623C77D5}" destId="{8E111B2D-AA4C-4E35-9D15-EAA32C7865BB}" srcOrd="3" destOrd="0" presId="urn:microsoft.com/office/officeart/2005/8/layout/StepDownProcess"/>
    <dgm:cxn modelId="{511167D2-53FA-46A4-A2FF-32A54FD1F3B8}" type="presParOf" srcId="{77409AB6-4A42-4069-BDAB-433D623C77D5}" destId="{847E45A2-17EB-49D8-B2A3-42A4FE497507}" srcOrd="4" destOrd="0" presId="urn:microsoft.com/office/officeart/2005/8/layout/StepDownProcess"/>
    <dgm:cxn modelId="{7E9BE22B-0B25-41DF-B0F8-B85E05E6344C}" type="presParOf" srcId="{847E45A2-17EB-49D8-B2A3-42A4FE497507}" destId="{67EB6552-00A8-4C7F-9FBC-C889F9C4EFC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F7CA7-013F-4008-B720-8EB90225139F}">
      <dsp:nvSpPr>
        <dsp:cNvPr id="0" name=""/>
        <dsp:cNvSpPr/>
      </dsp:nvSpPr>
      <dsp:spPr>
        <a:xfrm rot="5400000">
          <a:off x="2022338" y="776381"/>
          <a:ext cx="675673" cy="7692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64EE7-4344-483F-B894-745D588DAC5D}">
      <dsp:nvSpPr>
        <dsp:cNvPr id="0" name=""/>
        <dsp:cNvSpPr/>
      </dsp:nvSpPr>
      <dsp:spPr>
        <a:xfrm>
          <a:off x="1843326" y="27384"/>
          <a:ext cx="1137436" cy="7961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Sun</a:t>
          </a:r>
          <a:endParaRPr lang="en-US" sz="2100" kern="1200" dirty="0"/>
        </a:p>
      </dsp:txBody>
      <dsp:txXfrm>
        <a:off x="1882199" y="66257"/>
        <a:ext cx="1059690" cy="718422"/>
      </dsp:txXfrm>
    </dsp:sp>
    <dsp:sp modelId="{AA0BE9DE-DBFF-4A7A-92DE-A4C9124605A1}">
      <dsp:nvSpPr>
        <dsp:cNvPr id="0" name=""/>
        <dsp:cNvSpPr/>
      </dsp:nvSpPr>
      <dsp:spPr>
        <a:xfrm>
          <a:off x="2980762" y="103317"/>
          <a:ext cx="827263" cy="64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4F09F-EB43-42D4-9C77-71DDE2CBD0D7}">
      <dsp:nvSpPr>
        <dsp:cNvPr id="0" name=""/>
        <dsp:cNvSpPr/>
      </dsp:nvSpPr>
      <dsp:spPr>
        <a:xfrm rot="5400000">
          <a:off x="2965394" y="1670742"/>
          <a:ext cx="675673" cy="7692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C6DE4-B613-436B-BC5E-684648C12C30}">
      <dsp:nvSpPr>
        <dsp:cNvPr id="0" name=""/>
        <dsp:cNvSpPr/>
      </dsp:nvSpPr>
      <dsp:spPr>
        <a:xfrm>
          <a:off x="2786381" y="921744"/>
          <a:ext cx="1137436" cy="7961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Plants</a:t>
          </a:r>
          <a:endParaRPr lang="en-US" sz="2100" kern="1200" dirty="0"/>
        </a:p>
      </dsp:txBody>
      <dsp:txXfrm>
        <a:off x="2825254" y="960617"/>
        <a:ext cx="1059690" cy="718422"/>
      </dsp:txXfrm>
    </dsp:sp>
    <dsp:sp modelId="{C55733EF-76BA-456E-B977-F365FBF3A270}">
      <dsp:nvSpPr>
        <dsp:cNvPr id="0" name=""/>
        <dsp:cNvSpPr/>
      </dsp:nvSpPr>
      <dsp:spPr>
        <a:xfrm>
          <a:off x="3923818" y="997677"/>
          <a:ext cx="827263" cy="64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0E8E2-FCB4-4E3D-BBFB-26ED71395643}">
      <dsp:nvSpPr>
        <dsp:cNvPr id="0" name=""/>
        <dsp:cNvSpPr/>
      </dsp:nvSpPr>
      <dsp:spPr>
        <a:xfrm rot="5400000">
          <a:off x="3908450" y="2565102"/>
          <a:ext cx="675673" cy="7692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B6552-00A8-4C7F-9FBC-C889F9C4EFC1}">
      <dsp:nvSpPr>
        <dsp:cNvPr id="0" name=""/>
        <dsp:cNvSpPr/>
      </dsp:nvSpPr>
      <dsp:spPr>
        <a:xfrm>
          <a:off x="3729437" y="1816104"/>
          <a:ext cx="1137436" cy="7961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Fuel</a:t>
          </a:r>
          <a:endParaRPr lang="en-US" sz="2100" kern="1200" dirty="0"/>
        </a:p>
      </dsp:txBody>
      <dsp:txXfrm>
        <a:off x="3768310" y="1854977"/>
        <a:ext cx="1059690" cy="718422"/>
      </dsp:txXfrm>
    </dsp:sp>
    <dsp:sp modelId="{5102C217-1A3C-4F3C-8E4C-2689AE9377E8}">
      <dsp:nvSpPr>
        <dsp:cNvPr id="0" name=""/>
        <dsp:cNvSpPr/>
      </dsp:nvSpPr>
      <dsp:spPr>
        <a:xfrm>
          <a:off x="4881107" y="1881278"/>
          <a:ext cx="1551837" cy="64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Mfg</a:t>
          </a:r>
          <a:r>
            <a:rPr lang="en-US" sz="1600" kern="1200" dirty="0" smtClean="0"/>
            <a:t> Cost</a:t>
          </a:r>
          <a:endParaRPr lang="en-US" sz="1600" kern="1200" dirty="0"/>
        </a:p>
      </dsp:txBody>
      <dsp:txXfrm>
        <a:off x="4881107" y="1881278"/>
        <a:ext cx="1551837" cy="643498"/>
      </dsp:txXfrm>
    </dsp:sp>
    <dsp:sp modelId="{96697806-FFDB-4768-8642-1E89890E646E}">
      <dsp:nvSpPr>
        <dsp:cNvPr id="0" name=""/>
        <dsp:cNvSpPr/>
      </dsp:nvSpPr>
      <dsp:spPr>
        <a:xfrm rot="5400000">
          <a:off x="4851505" y="3459462"/>
          <a:ext cx="675673" cy="7692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5CD8F-ABC3-4151-9AAB-6C37050939A5}">
      <dsp:nvSpPr>
        <dsp:cNvPr id="0" name=""/>
        <dsp:cNvSpPr/>
      </dsp:nvSpPr>
      <dsp:spPr>
        <a:xfrm>
          <a:off x="4672493" y="2710464"/>
          <a:ext cx="1137436" cy="7961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Utility</a:t>
          </a:r>
          <a:endParaRPr lang="en-US" sz="2100" kern="1200" dirty="0"/>
        </a:p>
      </dsp:txBody>
      <dsp:txXfrm>
        <a:off x="4711366" y="2749337"/>
        <a:ext cx="1059690" cy="718422"/>
      </dsp:txXfrm>
    </dsp:sp>
    <dsp:sp modelId="{F44E9F0F-50E2-4F06-8241-AFD231B189E3}">
      <dsp:nvSpPr>
        <dsp:cNvPr id="0" name=""/>
        <dsp:cNvSpPr/>
      </dsp:nvSpPr>
      <dsp:spPr>
        <a:xfrm>
          <a:off x="5809930" y="2786397"/>
          <a:ext cx="827263" cy="64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C5880-F69D-4DF4-9901-939CDD96F95C}">
      <dsp:nvSpPr>
        <dsp:cNvPr id="0" name=""/>
        <dsp:cNvSpPr/>
      </dsp:nvSpPr>
      <dsp:spPr>
        <a:xfrm>
          <a:off x="5615549" y="3604825"/>
          <a:ext cx="1137436" cy="7961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Wall Outlet</a:t>
          </a:r>
          <a:endParaRPr lang="en-US" sz="2100" kern="1200" dirty="0"/>
        </a:p>
      </dsp:txBody>
      <dsp:txXfrm>
        <a:off x="5654422" y="3643698"/>
        <a:ext cx="1059690" cy="718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F7CA7-013F-4008-B720-8EB90225139F}">
      <dsp:nvSpPr>
        <dsp:cNvPr id="0" name=""/>
        <dsp:cNvSpPr/>
      </dsp:nvSpPr>
      <dsp:spPr>
        <a:xfrm rot="5400000">
          <a:off x="1401526" y="1293835"/>
          <a:ext cx="1144285" cy="130272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64EE7-4344-483F-B894-745D588DAC5D}">
      <dsp:nvSpPr>
        <dsp:cNvPr id="0" name=""/>
        <dsp:cNvSpPr/>
      </dsp:nvSpPr>
      <dsp:spPr>
        <a:xfrm>
          <a:off x="1098360" y="25371"/>
          <a:ext cx="1926303" cy="13483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Sun</a:t>
          </a:r>
          <a:endParaRPr lang="en-US" sz="3400" kern="1200" dirty="0"/>
        </a:p>
      </dsp:txBody>
      <dsp:txXfrm>
        <a:off x="1164193" y="91204"/>
        <a:ext cx="1794637" cy="1216684"/>
      </dsp:txXfrm>
    </dsp:sp>
    <dsp:sp modelId="{AA0BE9DE-DBFF-4A7A-92DE-A4C9124605A1}">
      <dsp:nvSpPr>
        <dsp:cNvPr id="0" name=""/>
        <dsp:cNvSpPr/>
      </dsp:nvSpPr>
      <dsp:spPr>
        <a:xfrm>
          <a:off x="3024664" y="153967"/>
          <a:ext cx="1401009" cy="108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4F09F-EB43-42D4-9C77-71DDE2CBD0D7}">
      <dsp:nvSpPr>
        <dsp:cNvPr id="0" name=""/>
        <dsp:cNvSpPr/>
      </dsp:nvSpPr>
      <dsp:spPr>
        <a:xfrm rot="5400000">
          <a:off x="2998637" y="2808477"/>
          <a:ext cx="1144285" cy="130272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C6DE4-B613-436B-BC5E-684648C12C30}">
      <dsp:nvSpPr>
        <dsp:cNvPr id="0" name=""/>
        <dsp:cNvSpPr/>
      </dsp:nvSpPr>
      <dsp:spPr>
        <a:xfrm>
          <a:off x="2695471" y="1540013"/>
          <a:ext cx="1926303" cy="13483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Solar Panel</a:t>
          </a:r>
          <a:endParaRPr lang="en-US" sz="3400" kern="1200" dirty="0"/>
        </a:p>
      </dsp:txBody>
      <dsp:txXfrm>
        <a:off x="2761304" y="1605846"/>
        <a:ext cx="1794637" cy="1216684"/>
      </dsp:txXfrm>
    </dsp:sp>
    <dsp:sp modelId="{C55733EF-76BA-456E-B977-F365FBF3A270}">
      <dsp:nvSpPr>
        <dsp:cNvPr id="0" name=""/>
        <dsp:cNvSpPr/>
      </dsp:nvSpPr>
      <dsp:spPr>
        <a:xfrm>
          <a:off x="4621775" y="1668609"/>
          <a:ext cx="1401009" cy="108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B6552-00A8-4C7F-9FBC-C889F9C4EFC1}">
      <dsp:nvSpPr>
        <dsp:cNvPr id="0" name=""/>
        <dsp:cNvSpPr/>
      </dsp:nvSpPr>
      <dsp:spPr>
        <a:xfrm>
          <a:off x="4292581" y="3054656"/>
          <a:ext cx="3205369" cy="13483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Battery/Pump</a:t>
          </a:r>
          <a:endParaRPr lang="en-US" sz="3400" kern="1200" dirty="0"/>
        </a:p>
      </dsp:txBody>
      <dsp:txXfrm>
        <a:off x="4358414" y="3120489"/>
        <a:ext cx="3073703" cy="1216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F7CA7-013F-4008-B720-8EB90225139F}">
      <dsp:nvSpPr>
        <dsp:cNvPr id="0" name=""/>
        <dsp:cNvSpPr/>
      </dsp:nvSpPr>
      <dsp:spPr>
        <a:xfrm rot="5400000">
          <a:off x="120195" y="476695"/>
          <a:ext cx="448211" cy="5102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64EE7-4344-483F-B894-745D588DAC5D}">
      <dsp:nvSpPr>
        <dsp:cNvPr id="0" name=""/>
        <dsp:cNvSpPr/>
      </dsp:nvSpPr>
      <dsp:spPr>
        <a:xfrm>
          <a:off x="1446" y="-20155"/>
          <a:ext cx="754524" cy="5281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Sun</a:t>
          </a:r>
          <a:endParaRPr lang="en-US" sz="1300" kern="1200" dirty="0"/>
        </a:p>
      </dsp:txBody>
      <dsp:txXfrm>
        <a:off x="27232" y="5631"/>
        <a:ext cx="702952" cy="476570"/>
      </dsp:txXfrm>
    </dsp:sp>
    <dsp:sp modelId="{AA0BE9DE-DBFF-4A7A-92DE-A4C9124605A1}">
      <dsp:nvSpPr>
        <dsp:cNvPr id="0" name=""/>
        <dsp:cNvSpPr/>
      </dsp:nvSpPr>
      <dsp:spPr>
        <a:xfrm>
          <a:off x="755970" y="30214"/>
          <a:ext cx="548768" cy="42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4F09F-EB43-42D4-9C77-71DDE2CBD0D7}">
      <dsp:nvSpPr>
        <dsp:cNvPr id="0" name=""/>
        <dsp:cNvSpPr/>
      </dsp:nvSpPr>
      <dsp:spPr>
        <a:xfrm rot="5400000">
          <a:off x="745776" y="1069973"/>
          <a:ext cx="448211" cy="5102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C6DE4-B613-436B-BC5E-684648C12C30}">
      <dsp:nvSpPr>
        <dsp:cNvPr id="0" name=""/>
        <dsp:cNvSpPr/>
      </dsp:nvSpPr>
      <dsp:spPr>
        <a:xfrm>
          <a:off x="627027" y="573122"/>
          <a:ext cx="754524" cy="5281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Plants</a:t>
          </a:r>
          <a:endParaRPr lang="en-US" sz="1300" kern="1200" dirty="0"/>
        </a:p>
      </dsp:txBody>
      <dsp:txXfrm>
        <a:off x="652813" y="598908"/>
        <a:ext cx="702952" cy="476570"/>
      </dsp:txXfrm>
    </dsp:sp>
    <dsp:sp modelId="{C55733EF-76BA-456E-B977-F365FBF3A270}">
      <dsp:nvSpPr>
        <dsp:cNvPr id="0" name=""/>
        <dsp:cNvSpPr/>
      </dsp:nvSpPr>
      <dsp:spPr>
        <a:xfrm>
          <a:off x="1381551" y="623493"/>
          <a:ext cx="548768" cy="42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0E8E2-FCB4-4E3D-BBFB-26ED71395643}">
      <dsp:nvSpPr>
        <dsp:cNvPr id="0" name=""/>
        <dsp:cNvSpPr/>
      </dsp:nvSpPr>
      <dsp:spPr>
        <a:xfrm rot="5400000">
          <a:off x="1371356" y="1663252"/>
          <a:ext cx="448211" cy="5102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B6552-00A8-4C7F-9FBC-C889F9C4EFC1}">
      <dsp:nvSpPr>
        <dsp:cNvPr id="0" name=""/>
        <dsp:cNvSpPr/>
      </dsp:nvSpPr>
      <dsp:spPr>
        <a:xfrm>
          <a:off x="1252607" y="1166400"/>
          <a:ext cx="754524" cy="5281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Fuel</a:t>
          </a:r>
          <a:endParaRPr lang="en-US" sz="1300" kern="1200" dirty="0"/>
        </a:p>
      </dsp:txBody>
      <dsp:txXfrm>
        <a:off x="1278393" y="1192186"/>
        <a:ext cx="702952" cy="476570"/>
      </dsp:txXfrm>
    </dsp:sp>
    <dsp:sp modelId="{5102C217-1A3C-4F3C-8E4C-2689AE9377E8}">
      <dsp:nvSpPr>
        <dsp:cNvPr id="0" name=""/>
        <dsp:cNvSpPr/>
      </dsp:nvSpPr>
      <dsp:spPr>
        <a:xfrm>
          <a:off x="2016573" y="1209633"/>
          <a:ext cx="1029419" cy="42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err="1" smtClean="0"/>
            <a:t>Mfg</a:t>
          </a:r>
          <a:r>
            <a:rPr lang="en-US" sz="1000" kern="1200" dirty="0" smtClean="0"/>
            <a:t> Cost</a:t>
          </a:r>
          <a:endParaRPr lang="en-US" sz="1000" kern="1200" dirty="0"/>
        </a:p>
      </dsp:txBody>
      <dsp:txXfrm>
        <a:off x="2016573" y="1209633"/>
        <a:ext cx="1029419" cy="426867"/>
      </dsp:txXfrm>
    </dsp:sp>
    <dsp:sp modelId="{96697806-FFDB-4768-8642-1E89890E646E}">
      <dsp:nvSpPr>
        <dsp:cNvPr id="0" name=""/>
        <dsp:cNvSpPr/>
      </dsp:nvSpPr>
      <dsp:spPr>
        <a:xfrm rot="5400000">
          <a:off x="1996937" y="2256530"/>
          <a:ext cx="448211" cy="5102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5CD8F-ABC3-4151-9AAB-6C37050939A5}">
      <dsp:nvSpPr>
        <dsp:cNvPr id="0" name=""/>
        <dsp:cNvSpPr/>
      </dsp:nvSpPr>
      <dsp:spPr>
        <a:xfrm>
          <a:off x="1878188" y="1759678"/>
          <a:ext cx="754524" cy="5281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Utility</a:t>
          </a:r>
          <a:endParaRPr lang="en-US" sz="1300" kern="1200" dirty="0"/>
        </a:p>
      </dsp:txBody>
      <dsp:txXfrm>
        <a:off x="1903974" y="1785464"/>
        <a:ext cx="702952" cy="476570"/>
      </dsp:txXfrm>
    </dsp:sp>
    <dsp:sp modelId="{F44E9F0F-50E2-4F06-8241-AFD231B189E3}">
      <dsp:nvSpPr>
        <dsp:cNvPr id="0" name=""/>
        <dsp:cNvSpPr/>
      </dsp:nvSpPr>
      <dsp:spPr>
        <a:xfrm>
          <a:off x="2632712" y="1810049"/>
          <a:ext cx="548768" cy="42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C5880-F69D-4DF4-9901-939CDD96F95C}">
      <dsp:nvSpPr>
        <dsp:cNvPr id="0" name=""/>
        <dsp:cNvSpPr/>
      </dsp:nvSpPr>
      <dsp:spPr>
        <a:xfrm>
          <a:off x="2503769" y="2352957"/>
          <a:ext cx="754524" cy="5281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Wall Outlet</a:t>
          </a:r>
          <a:endParaRPr lang="en-US" sz="1300" kern="1200" dirty="0"/>
        </a:p>
      </dsp:txBody>
      <dsp:txXfrm>
        <a:off x="2529555" y="2378743"/>
        <a:ext cx="702952" cy="4765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F7CA7-013F-4008-B720-8EB90225139F}">
      <dsp:nvSpPr>
        <dsp:cNvPr id="0" name=""/>
        <dsp:cNvSpPr/>
      </dsp:nvSpPr>
      <dsp:spPr>
        <a:xfrm rot="5400000">
          <a:off x="1206100" y="606348"/>
          <a:ext cx="536262" cy="6105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64EE7-4344-483F-B894-745D588DAC5D}">
      <dsp:nvSpPr>
        <dsp:cNvPr id="0" name=""/>
        <dsp:cNvSpPr/>
      </dsp:nvSpPr>
      <dsp:spPr>
        <a:xfrm>
          <a:off x="1064023" y="11890"/>
          <a:ext cx="902750" cy="6318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Sun</a:t>
          </a:r>
          <a:endParaRPr lang="en-US" sz="1600" kern="1200" dirty="0"/>
        </a:p>
      </dsp:txBody>
      <dsp:txXfrm>
        <a:off x="1094875" y="42742"/>
        <a:ext cx="841046" cy="570192"/>
      </dsp:txXfrm>
    </dsp:sp>
    <dsp:sp modelId="{AA0BE9DE-DBFF-4A7A-92DE-A4C9124605A1}">
      <dsp:nvSpPr>
        <dsp:cNvPr id="0" name=""/>
        <dsp:cNvSpPr/>
      </dsp:nvSpPr>
      <dsp:spPr>
        <a:xfrm>
          <a:off x="1966774" y="72155"/>
          <a:ext cx="656574" cy="51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4F09F-EB43-42D4-9C77-71DDE2CBD0D7}">
      <dsp:nvSpPr>
        <dsp:cNvPr id="0" name=""/>
        <dsp:cNvSpPr/>
      </dsp:nvSpPr>
      <dsp:spPr>
        <a:xfrm rot="5400000">
          <a:off x="1954577" y="1316176"/>
          <a:ext cx="536262" cy="6105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C6DE4-B613-436B-BC5E-684648C12C30}">
      <dsp:nvSpPr>
        <dsp:cNvPr id="0" name=""/>
        <dsp:cNvSpPr/>
      </dsp:nvSpPr>
      <dsp:spPr>
        <a:xfrm>
          <a:off x="1812500" y="721718"/>
          <a:ext cx="902750" cy="6318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Solar Panel</a:t>
          </a:r>
          <a:endParaRPr lang="en-US" sz="1600" kern="1200" dirty="0"/>
        </a:p>
      </dsp:txBody>
      <dsp:txXfrm>
        <a:off x="1843352" y="752570"/>
        <a:ext cx="841046" cy="570192"/>
      </dsp:txXfrm>
    </dsp:sp>
    <dsp:sp modelId="{C55733EF-76BA-456E-B977-F365FBF3A270}">
      <dsp:nvSpPr>
        <dsp:cNvPr id="0" name=""/>
        <dsp:cNvSpPr/>
      </dsp:nvSpPr>
      <dsp:spPr>
        <a:xfrm>
          <a:off x="2715251" y="781984"/>
          <a:ext cx="656574" cy="51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B6552-00A8-4C7F-9FBC-C889F9C4EFC1}">
      <dsp:nvSpPr>
        <dsp:cNvPr id="0" name=""/>
        <dsp:cNvSpPr/>
      </dsp:nvSpPr>
      <dsp:spPr>
        <a:xfrm>
          <a:off x="2560976" y="1431546"/>
          <a:ext cx="1502177" cy="6318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Battery/Pump</a:t>
          </a:r>
          <a:endParaRPr lang="en-US" sz="1600" kern="1200" dirty="0"/>
        </a:p>
      </dsp:txBody>
      <dsp:txXfrm>
        <a:off x="2591828" y="1462398"/>
        <a:ext cx="1440473" cy="570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42ADF-FEE0-41CA-A952-FE3CE1B23DB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0BE7-4F78-4435-861A-A0616974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7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http://energyquest.ca.gov/story/index.html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0BE7-4F78-4435-861A-A061697418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5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https://www.youtube.com/watch?v=av24fEMhDoU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0BE7-4F78-4435-861A-A061697418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5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0BE7-4F78-4435-861A-A061697418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0BE7-4F78-4435-861A-A061697418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7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 small amount of sand representing Silicon</a:t>
            </a:r>
            <a:r>
              <a:rPr lang="en-US" baseline="0" dirty="0" smtClean="0"/>
              <a:t> Dioxide (SiO2)</a:t>
            </a:r>
          </a:p>
          <a:p>
            <a:r>
              <a:rPr lang="en-US" baseline="0" dirty="0" smtClean="0"/>
              <a:t>Show a small piece of Silicon metal – Silicon is made from SiO2 </a:t>
            </a:r>
          </a:p>
          <a:p>
            <a:r>
              <a:rPr lang="en-US" baseline="0" dirty="0" smtClean="0"/>
              <a:t>Show a raw Solar Cell – a Solar Cell is Silicon with a very small amount of trace impurities added plus metal lines to conduct electricity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0BE7-4F78-4435-861A-A0616974181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9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 small amount of sand representing Silicon</a:t>
            </a:r>
            <a:r>
              <a:rPr lang="en-US" baseline="0" dirty="0" smtClean="0"/>
              <a:t> Dioxide (SiO2)</a:t>
            </a:r>
          </a:p>
          <a:p>
            <a:r>
              <a:rPr lang="en-US" baseline="0" dirty="0" smtClean="0"/>
              <a:t>Show a small piece of Silicon metal – Silicon is made from SiO2 </a:t>
            </a:r>
          </a:p>
          <a:p>
            <a:r>
              <a:rPr lang="en-US" baseline="0" dirty="0" smtClean="0"/>
              <a:t>Show a raw Solar Cell – a Solar Cell is Silicon with a very small amount of trace impurities added plus metal lines to conduct electricity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0BE7-4F78-4435-861A-A0616974181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v24fEMhDoU?ecver=1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Solar Powered Aquaponics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Growing Plants and Raising Fish using the Sun!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Provides Most of Our Energy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61" y="2160588"/>
            <a:ext cx="5611716" cy="3881437"/>
          </a:xfrm>
        </p:spPr>
      </p:pic>
    </p:spTree>
    <p:extLst>
      <p:ext uri="{BB962C8B-B14F-4D97-AF65-F5344CB8AC3E}">
        <p14:creationId xmlns:p14="http://schemas.microsoft.com/office/powerpoint/2010/main" val="21463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Provides Most of Our Energy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61" y="2160588"/>
            <a:ext cx="5611716" cy="3881437"/>
          </a:xfrm>
        </p:spPr>
      </p:pic>
      <p:sp>
        <p:nvSpPr>
          <p:cNvPr id="3" name="Pie 2"/>
          <p:cNvSpPr/>
          <p:nvPr/>
        </p:nvSpPr>
        <p:spPr>
          <a:xfrm>
            <a:off x="2357718" y="3074895"/>
            <a:ext cx="2286000" cy="2286000"/>
          </a:xfrm>
          <a:prstGeom prst="pie">
            <a:avLst>
              <a:gd name="adj1" fmla="val 3350543"/>
              <a:gd name="adj2" fmla="val 20779335"/>
            </a:avLst>
          </a:prstGeom>
          <a:solidFill>
            <a:srgbClr val="FF0000">
              <a:alpha val="44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139" y="2751729"/>
            <a:ext cx="2154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81% Fossil Fuels – Ancient Sun Energy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75668" y="3209365"/>
            <a:ext cx="618308" cy="2151530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8330" y="4704230"/>
            <a:ext cx="153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8% New Sun Energy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385433" y="4549589"/>
            <a:ext cx="1886547" cy="3092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97106" y="3398060"/>
            <a:ext cx="1405339" cy="5486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08269" y="3209365"/>
            <a:ext cx="5161165" cy="769441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89% - Sun Energy!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6910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Solar Electricity Work? </a:t>
            </a:r>
            <a:endParaRPr lang="en-US" dirty="0"/>
          </a:p>
        </p:txBody>
      </p:sp>
      <p:pic>
        <p:nvPicPr>
          <p:cNvPr id="4" name="av24fEMhDo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7334" y="1377388"/>
            <a:ext cx="9058456" cy="509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Where Does Energy Come From?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Energy Relay Activity</a:t>
            </a:r>
          </a:p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Solar Energy Pros/Cons</a:t>
            </a:r>
          </a:p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Aquaponics Energy Needs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Type of Aquaponics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System Components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Demo</a:t>
            </a: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Relay – Wall Outlet – Fuel source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20255"/>
              </p:ext>
            </p:extLst>
          </p:nvPr>
        </p:nvGraphicFramePr>
        <p:xfrm>
          <a:off x="677863" y="1613648"/>
          <a:ext cx="8596312" cy="4428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05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Relay – Solar Panel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052954"/>
              </p:ext>
            </p:extLst>
          </p:nvPr>
        </p:nvGraphicFramePr>
        <p:xfrm>
          <a:off x="677863" y="1613648"/>
          <a:ext cx="8596312" cy="4428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56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Where Does Energy Come From?</a:t>
            </a:r>
          </a:p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Energy Relay Activity</a:t>
            </a:r>
          </a:p>
          <a:p>
            <a:r>
              <a:rPr lang="en-US" sz="2400" dirty="0">
                <a:solidFill>
                  <a:schemeClr val="tx1"/>
                </a:solidFill>
              </a:rPr>
              <a:t>Solar Energy Pros/Cons</a:t>
            </a:r>
          </a:p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Aquaponics Energy Needs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Type of Aquaponics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System 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Components and Design</a:t>
            </a:r>
            <a:endParaRPr lang="en-US" sz="2000" dirty="0" smtClean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Demo</a:t>
            </a: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 Pros/Cons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Constant or Periodic?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9" y="2664315"/>
            <a:ext cx="5477816" cy="3081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50" y="2664315"/>
            <a:ext cx="4930035" cy="308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 Pros/Cons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Constant or Periodic?</a:t>
            </a:r>
          </a:p>
          <a:p>
            <a:r>
              <a:rPr lang="en-US" sz="2400" dirty="0" smtClean="0"/>
              <a:t>Efficient?</a:t>
            </a:r>
          </a:p>
          <a:p>
            <a:pPr lvl="1"/>
            <a:r>
              <a:rPr lang="en-US" sz="2200" dirty="0" smtClean="0"/>
              <a:t>Energy Relay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884953"/>
              </p:ext>
            </p:extLst>
          </p:nvPr>
        </p:nvGraphicFramePr>
        <p:xfrm>
          <a:off x="5473521" y="1571223"/>
          <a:ext cx="3259740" cy="286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901206"/>
              </p:ext>
            </p:extLst>
          </p:nvPr>
        </p:nvGraphicFramePr>
        <p:xfrm>
          <a:off x="3837904" y="4356123"/>
          <a:ext cx="5127178" cy="207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96" y="452847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 Pros/Cons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Constant or Periodic?</a:t>
            </a:r>
          </a:p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Efficient?</a:t>
            </a:r>
          </a:p>
          <a:p>
            <a:pPr lvl="1"/>
            <a:r>
              <a:rPr lang="en-US" sz="2200" dirty="0" smtClean="0">
                <a:solidFill>
                  <a:schemeClr val="bg2">
                    <a:lumMod val="90000"/>
                  </a:schemeClr>
                </a:solidFill>
              </a:rPr>
              <a:t>Energy </a:t>
            </a:r>
            <a:r>
              <a:rPr lang="en-US" sz="2200" dirty="0" smtClean="0">
                <a:solidFill>
                  <a:schemeClr val="bg2">
                    <a:lumMod val="90000"/>
                  </a:schemeClr>
                </a:solidFill>
              </a:rPr>
              <a:t>Relay</a:t>
            </a:r>
          </a:p>
          <a:p>
            <a:r>
              <a:rPr lang="en-US" sz="2400" dirty="0" smtClean="0"/>
              <a:t>Cost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53" y="3695209"/>
            <a:ext cx="7109616" cy="284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7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Jeff LaBar, Manufacturing Engineer</a:t>
            </a:r>
          </a:p>
          <a:p>
            <a:r>
              <a:rPr lang="en-US" sz="2400" dirty="0" smtClean="0"/>
              <a:t>General Atomics, Electromagnetic Systems</a:t>
            </a:r>
          </a:p>
          <a:p>
            <a:r>
              <a:rPr lang="en-US" sz="2400" dirty="0" smtClean="0"/>
              <a:t>General Atomics is Manufacturing the Central Solenoid for the ITER Plasma Reactor in Europe </a:t>
            </a:r>
          </a:p>
          <a:p>
            <a:pPr lvl="1"/>
            <a:r>
              <a:rPr lang="en-US" sz="2000" dirty="0" smtClean="0"/>
              <a:t>Fusion Power = The Sun on Earth = Lotsa Energy!</a:t>
            </a:r>
          </a:p>
          <a:p>
            <a:pPr lvl="1"/>
            <a:r>
              <a:rPr lang="en-US" sz="2000" dirty="0" smtClean="0"/>
              <a:t>2040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49" y="4577519"/>
            <a:ext cx="4027272" cy="197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 Pros/Cons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Constant or Periodic?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Efficient?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Energy </a:t>
            </a:r>
            <a:r>
              <a:rPr lang="en-US" sz="2200" dirty="0" smtClean="0">
                <a:solidFill>
                  <a:schemeClr val="tx1"/>
                </a:solidFill>
              </a:rPr>
              <a:t>Relay</a:t>
            </a:r>
          </a:p>
          <a:p>
            <a:r>
              <a:rPr lang="en-US" sz="2400" dirty="0" smtClean="0"/>
              <a:t>Cost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27864" y="3117273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Some Cons</a:t>
            </a:r>
          </a:p>
          <a:p>
            <a:r>
              <a:rPr lang="en-US" sz="4800" dirty="0" smtClean="0"/>
              <a:t>Great Pros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21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Where Does Energy Come From?</a:t>
            </a:r>
          </a:p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Energy Relay Activity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Solar Energy Pros/Cons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Aquaponics Energy Needs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Type of Aquaponics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System 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Components and Design</a:t>
            </a:r>
            <a:endParaRPr lang="en-US" sz="2000" dirty="0" smtClean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Demo</a:t>
            </a: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Aquaponics Energy Needs </a:t>
            </a:r>
            <a:br>
              <a:rPr lang="en-US" dirty="0" smtClean="0"/>
            </a:br>
            <a:r>
              <a:rPr lang="en-US" dirty="0"/>
              <a:t>Type of </a:t>
            </a:r>
            <a:r>
              <a:rPr lang="en-US" dirty="0" smtClean="0"/>
              <a:t>Aquaponics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Nutrient Thin Film (NFT)</a:t>
            </a:r>
          </a:p>
          <a:p>
            <a:pPr lvl="1"/>
            <a:r>
              <a:rPr lang="en-US" sz="2200" dirty="0" smtClean="0"/>
              <a:t>Constant Electricity</a:t>
            </a:r>
          </a:p>
          <a:p>
            <a:pPr lvl="1"/>
            <a:r>
              <a:rPr lang="en-US" sz="2200" dirty="0" smtClean="0"/>
              <a:t>Good variety of plants</a:t>
            </a:r>
          </a:p>
          <a:p>
            <a:pPr lvl="1"/>
            <a:r>
              <a:rPr lang="en-US" sz="2200" dirty="0" smtClean="0"/>
              <a:t>Minimal Media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0" y="1270000"/>
            <a:ext cx="6544614" cy="4090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58" y="3502517"/>
            <a:ext cx="1104544" cy="78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Aquaponics Energy Needs </a:t>
            </a:r>
            <a:br>
              <a:rPr lang="en-US" dirty="0" smtClean="0"/>
            </a:br>
            <a:r>
              <a:rPr lang="en-US" dirty="0"/>
              <a:t>Type of </a:t>
            </a:r>
            <a:r>
              <a:rPr lang="en-US" dirty="0" smtClean="0"/>
              <a:t>Aquaponics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Floating or </a:t>
            </a:r>
            <a:br>
              <a:rPr lang="en-US" sz="2400" dirty="0" smtClean="0"/>
            </a:br>
            <a:r>
              <a:rPr lang="en-US" sz="2400" dirty="0" smtClean="0"/>
              <a:t>Deep Water Cycle (DWC)</a:t>
            </a:r>
          </a:p>
          <a:p>
            <a:pPr lvl="1"/>
            <a:r>
              <a:rPr lang="en-US" sz="2200" dirty="0"/>
              <a:t>Constant Electricity</a:t>
            </a:r>
          </a:p>
          <a:p>
            <a:pPr lvl="1"/>
            <a:r>
              <a:rPr lang="en-US" sz="2200" dirty="0" smtClean="0"/>
              <a:t>Good </a:t>
            </a:r>
            <a:r>
              <a:rPr lang="en-US" sz="2200" dirty="0" smtClean="0"/>
              <a:t>Variety, best for </a:t>
            </a:r>
            <a:br>
              <a:rPr lang="en-US" sz="2200" dirty="0" smtClean="0"/>
            </a:br>
            <a:r>
              <a:rPr lang="en-US" sz="2200" dirty="0" smtClean="0"/>
              <a:t>smaller plants </a:t>
            </a:r>
          </a:p>
          <a:p>
            <a:pPr lvl="1"/>
            <a:r>
              <a:rPr lang="en-US" sz="2200" dirty="0"/>
              <a:t>Minimal </a:t>
            </a:r>
            <a:r>
              <a:rPr lang="en-US" sz="2200" dirty="0" smtClean="0"/>
              <a:t>Media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62" y="2052935"/>
            <a:ext cx="6381483" cy="39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Aquaponics Energy Needs </a:t>
            </a:r>
            <a:br>
              <a:rPr lang="en-US" dirty="0" smtClean="0"/>
            </a:br>
            <a:r>
              <a:rPr lang="en-US" dirty="0"/>
              <a:t>Type of </a:t>
            </a:r>
            <a:r>
              <a:rPr lang="en-US" dirty="0" smtClean="0"/>
              <a:t>Aquaponics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Flood and Drain</a:t>
            </a:r>
          </a:p>
          <a:p>
            <a:pPr lvl="1"/>
            <a:r>
              <a:rPr lang="en-US" sz="2200" dirty="0" smtClean="0"/>
              <a:t>Periodic Electricity</a:t>
            </a:r>
          </a:p>
          <a:p>
            <a:pPr lvl="1"/>
            <a:r>
              <a:rPr lang="en-US" sz="2200" dirty="0" smtClean="0"/>
              <a:t>Good variety of plants</a:t>
            </a:r>
          </a:p>
          <a:p>
            <a:pPr lvl="1"/>
            <a:r>
              <a:rPr lang="en-US" sz="2200" dirty="0" smtClean="0"/>
              <a:t>Lots of Media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07" y="1930400"/>
            <a:ext cx="7246941" cy="4529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57" y="4313886"/>
            <a:ext cx="1104544" cy="7800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07527" y="3172691"/>
            <a:ext cx="5292437" cy="665018"/>
          </a:xfrm>
          <a:prstGeom prst="rect">
            <a:avLst/>
          </a:prstGeom>
          <a:blipFill dpi="0" rotWithShape="1">
            <a:blip r:embed="rId4">
              <a:alphaModFix amt="54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22473" y="2369127"/>
            <a:ext cx="1662545" cy="290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78553" y="2798612"/>
            <a:ext cx="1222865" cy="540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Grow Bed Media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Aquaponics Energy Needs </a:t>
            </a:r>
            <a:br>
              <a:rPr lang="en-US" dirty="0" smtClean="0"/>
            </a:br>
            <a:r>
              <a:rPr lang="en-US" dirty="0"/>
              <a:t>Type of </a:t>
            </a:r>
            <a:r>
              <a:rPr lang="en-US" dirty="0" smtClean="0"/>
              <a:t>Aquaponics -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038440"/>
              </p:ext>
            </p:extLst>
          </p:nvPr>
        </p:nvGraphicFramePr>
        <p:xfrm>
          <a:off x="677334" y="2508317"/>
          <a:ext cx="64475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167"/>
                <a:gridCol w="2149167"/>
                <a:gridCol w="21491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 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Solar Friendly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NTF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Floating (DWC)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Flood</a:t>
                      </a:r>
                      <a:r>
                        <a:rPr lang="en-US" baseline="0" dirty="0" smtClean="0"/>
                        <a:t> &amp; Drain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35" y="3571288"/>
            <a:ext cx="822007" cy="5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1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Where Does Energy Come From?</a:t>
            </a:r>
          </a:p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Energy Relay Activity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Solar Energy Pros/Cons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Aquaponics Energy Needs</a:t>
            </a:r>
          </a:p>
          <a:p>
            <a:pPr lvl="1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Type of Aquaponics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System Components and Design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Demo</a:t>
            </a: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System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Solar </a:t>
            </a:r>
            <a:r>
              <a:rPr lang="en-US" sz="2400" dirty="0"/>
              <a:t>Panel / Solar Controller</a:t>
            </a:r>
          </a:p>
          <a:p>
            <a:r>
              <a:rPr lang="en-US" sz="2400" dirty="0" smtClean="0"/>
              <a:t>Battery</a:t>
            </a:r>
            <a:endParaRPr lang="en-US" sz="2400" dirty="0"/>
          </a:p>
          <a:p>
            <a:r>
              <a:rPr lang="en-US" sz="2400" dirty="0" smtClean="0"/>
              <a:t>Pump</a:t>
            </a:r>
            <a:endParaRPr lang="en-US" sz="2400" dirty="0"/>
          </a:p>
          <a:p>
            <a:r>
              <a:rPr lang="en-US" sz="2400" dirty="0" smtClean="0"/>
              <a:t>Level </a:t>
            </a:r>
            <a:r>
              <a:rPr lang="en-US" sz="2400" dirty="0"/>
              <a:t>Switch</a:t>
            </a:r>
          </a:p>
          <a:p>
            <a:r>
              <a:rPr lang="en-US" sz="2400" dirty="0" smtClean="0"/>
              <a:t>Timer</a:t>
            </a:r>
            <a:endParaRPr lang="en-US" sz="2400" dirty="0"/>
          </a:p>
          <a:p>
            <a:r>
              <a:rPr lang="en-US" sz="2400" dirty="0" smtClean="0"/>
              <a:t>Relay </a:t>
            </a:r>
            <a:r>
              <a:rPr lang="en-US" sz="2400" dirty="0"/>
              <a:t>or Power Switch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838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Aquaponics – Key Design Elements</a:t>
            </a:r>
            <a:br>
              <a:rPr lang="en-US" dirty="0" smtClean="0"/>
            </a:br>
            <a:r>
              <a:rPr lang="en-US" dirty="0" smtClean="0"/>
              <a:t>Grow Bed Surface Area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1438" y="2721573"/>
            <a:ext cx="2996697" cy="832919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Grow Bed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44453" y="2793311"/>
            <a:ext cx="2996697" cy="832919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Grow Bed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64585" y="2608342"/>
            <a:ext cx="2996697" cy="832919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Grow Bed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1623" y="5240085"/>
            <a:ext cx="31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Area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204927" y="2281389"/>
            <a:ext cx="555318" cy="21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48135" y="2627440"/>
            <a:ext cx="555318" cy="21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98764" y="2978232"/>
            <a:ext cx="378570" cy="389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687370" y="2086696"/>
            <a:ext cx="378570" cy="389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32922" y="2272240"/>
            <a:ext cx="57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869" y="2386689"/>
            <a:ext cx="57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889" y="5240085"/>
            <a:ext cx="4014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 x W x number of beds</a:t>
            </a:r>
            <a:endParaRPr lang="en-US" sz="2800" dirty="0"/>
          </a:p>
        </p:txBody>
      </p:sp>
      <p:sp>
        <p:nvSpPr>
          <p:cNvPr id="7" name="Equal 6"/>
          <p:cNvSpPr/>
          <p:nvPr/>
        </p:nvSpPr>
        <p:spPr>
          <a:xfrm>
            <a:off x="4950215" y="5094178"/>
            <a:ext cx="914664" cy="81503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Aquaponics – Key </a:t>
            </a:r>
            <a:r>
              <a:rPr lang="en-US" dirty="0" smtClean="0"/>
              <a:t>Elements</a:t>
            </a:r>
            <a:br>
              <a:rPr lang="en-US" dirty="0" smtClean="0"/>
            </a:br>
            <a:r>
              <a:rPr lang="en-US" dirty="0" smtClean="0"/>
              <a:t>Energy Requirements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105" y="3010816"/>
            <a:ext cx="152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Surface </a:t>
            </a:r>
          </a:p>
          <a:p>
            <a:pPr algn="ctr"/>
            <a:r>
              <a:rPr lang="en-US" sz="2800" dirty="0" smtClean="0"/>
              <a:t>Area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2395863" y="2947542"/>
            <a:ext cx="706581" cy="1080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3251" y="3010816"/>
            <a:ext cx="2232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Water Fill</a:t>
            </a:r>
          </a:p>
          <a:p>
            <a:pPr algn="ctr"/>
            <a:r>
              <a:rPr lang="en-US" sz="2800" dirty="0" smtClean="0"/>
              <a:t>Volume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243978" y="3226259"/>
            <a:ext cx="223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Amp-Hours</a:t>
            </a:r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>
            <a:off x="6136590" y="2947542"/>
            <a:ext cx="706581" cy="1080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4405" y="4847003"/>
            <a:ext cx="223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Amp-Hours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>
            <a:off x="3358754" y="4568285"/>
            <a:ext cx="706581" cy="1080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93125" y="5153178"/>
            <a:ext cx="446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Battery Size in Amp-Hours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693125" y="4541626"/>
            <a:ext cx="458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Solar Panel Size in Watts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911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/>
      <p:bldP spid="11" grpId="0" animBg="1"/>
      <p:bldP spid="12" grpId="0"/>
      <p:bldP spid="13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Where Does Energy Come From?</a:t>
            </a:r>
          </a:p>
          <a:p>
            <a:r>
              <a:rPr lang="en-US" sz="2400" dirty="0" smtClean="0"/>
              <a:t>Energy Relay Activity</a:t>
            </a:r>
          </a:p>
          <a:p>
            <a:r>
              <a:rPr lang="en-US" sz="2400" dirty="0" smtClean="0"/>
              <a:t>Solar Energy Pros/Cons</a:t>
            </a:r>
          </a:p>
          <a:p>
            <a:r>
              <a:rPr lang="en-US" sz="2400" dirty="0" smtClean="0"/>
              <a:t>Aquaponics Energy Needs</a:t>
            </a:r>
          </a:p>
          <a:p>
            <a:pPr lvl="1"/>
            <a:r>
              <a:rPr lang="en-US" sz="2000" dirty="0" smtClean="0"/>
              <a:t>Type of Aquaponics</a:t>
            </a:r>
          </a:p>
          <a:p>
            <a:pPr lvl="1"/>
            <a:r>
              <a:rPr lang="en-US" sz="2000" dirty="0" smtClean="0"/>
              <a:t>System Components and Design</a:t>
            </a:r>
          </a:p>
          <a:p>
            <a:pPr lvl="1"/>
            <a:r>
              <a:rPr lang="en-US" sz="2000" dirty="0" smtClean="0"/>
              <a:t>Demos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88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Assignment </a:t>
            </a:r>
            <a:br>
              <a:rPr lang="en-US" dirty="0" smtClean="0"/>
            </a:br>
            <a:r>
              <a:rPr lang="en-US" dirty="0" smtClean="0"/>
              <a:t>– Determine Grow Beds Size and Type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7555" y="2909909"/>
            <a:ext cx="3540590" cy="1606673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Grow Bed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833387" y="2627795"/>
            <a:ext cx="555318" cy="21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46654" y="3206940"/>
            <a:ext cx="555318" cy="21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55446" y="3381746"/>
            <a:ext cx="378570" cy="389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154259" y="2373977"/>
            <a:ext cx="378570" cy="389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99915" y="2716622"/>
            <a:ext cx="57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927768" y="2721472"/>
            <a:ext cx="57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880024"/>
              </p:ext>
            </p:extLst>
          </p:nvPr>
        </p:nvGraphicFramePr>
        <p:xfrm>
          <a:off x="6635317" y="2921622"/>
          <a:ext cx="214916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1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NTF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Floating (DWC)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Flood</a:t>
                      </a:r>
                      <a:r>
                        <a:rPr lang="en-US" baseline="0" dirty="0" smtClean="0"/>
                        <a:t> &amp; Drain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2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Where Does Energy Come From? </a:t>
            </a:r>
          </a:p>
          <a:p>
            <a:r>
              <a:rPr lang="en-US" sz="2400" dirty="0" smtClean="0"/>
              <a:t>Energy Relay Activity </a:t>
            </a:r>
          </a:p>
          <a:p>
            <a:r>
              <a:rPr lang="en-US" sz="2400" dirty="0" smtClean="0"/>
              <a:t>Solar Energy Pros/Cons</a:t>
            </a:r>
          </a:p>
          <a:p>
            <a:r>
              <a:rPr lang="en-US" sz="2400" dirty="0" smtClean="0"/>
              <a:t>Aquaponics Energy Needs</a:t>
            </a:r>
          </a:p>
          <a:p>
            <a:pPr lvl="1"/>
            <a:r>
              <a:rPr lang="en-US" sz="2000" dirty="0" smtClean="0"/>
              <a:t>Type of Aquaponics</a:t>
            </a:r>
          </a:p>
          <a:p>
            <a:pPr lvl="1"/>
            <a:r>
              <a:rPr lang="en-US" sz="2000" dirty="0" smtClean="0"/>
              <a:t>System Components</a:t>
            </a:r>
          </a:p>
          <a:p>
            <a:pPr lvl="1"/>
            <a:r>
              <a:rPr lang="en-US" sz="2000" dirty="0" smtClean="0"/>
              <a:t>Demo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60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Silicon Solar Cells</a:t>
            </a:r>
            <a:br>
              <a:rPr lang="en-US" dirty="0" smtClean="0"/>
            </a:br>
            <a:r>
              <a:rPr lang="en-US" dirty="0" smtClean="0"/>
              <a:t>What are they made from?</a:t>
            </a:r>
            <a:br>
              <a:rPr lang="en-US" dirty="0" smtClean="0"/>
            </a:br>
            <a:r>
              <a:rPr lang="en-US" dirty="0" smtClean="0"/>
              <a:t>What do they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Hands 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62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Bell Siphon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Hands 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39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Where Does Energy Come From?</a:t>
            </a:r>
          </a:p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Energy Relay Activity</a:t>
            </a:r>
          </a:p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Solar Energy Pros/Cons</a:t>
            </a:r>
          </a:p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Aquaponics Energy Needs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Type of Aquaponics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System Components and Design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Demo</a:t>
            </a: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Energy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65" y="3607798"/>
            <a:ext cx="3532094" cy="2767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59" y="2793991"/>
            <a:ext cx="4301938" cy="198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Energy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Food</a:t>
            </a:r>
          </a:p>
          <a:p>
            <a:r>
              <a:rPr lang="en-US" sz="2400" dirty="0" smtClean="0"/>
              <a:t>Fuel Pump – Car / Bus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3" y="4421745"/>
            <a:ext cx="3487271" cy="2615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80" y="3409950"/>
            <a:ext cx="3866133" cy="29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Energy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Food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Fuel Pump – Car / Bus</a:t>
            </a:r>
          </a:p>
          <a:p>
            <a:r>
              <a:rPr lang="en-US" sz="2400" dirty="0" smtClean="0"/>
              <a:t>Wall Outlet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53" y="4042591"/>
            <a:ext cx="1270795" cy="1998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6" y="4447532"/>
            <a:ext cx="3420035" cy="1824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35" y="3018936"/>
            <a:ext cx="2801760" cy="190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Energy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Food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Fuel Pump – Car / Bus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Wall Outlet</a:t>
            </a:r>
          </a:p>
          <a:p>
            <a:r>
              <a:rPr lang="en-US" sz="2400" dirty="0" smtClean="0"/>
              <a:t>Where Else?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14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Light</a:t>
            </a:r>
          </a:p>
          <a:p>
            <a:r>
              <a:rPr lang="en-US" sz="2400" dirty="0"/>
              <a:t>Warmth</a:t>
            </a:r>
          </a:p>
          <a:p>
            <a:r>
              <a:rPr lang="en-US" sz="2400" dirty="0"/>
              <a:t>Wind</a:t>
            </a:r>
          </a:p>
          <a:p>
            <a:r>
              <a:rPr lang="en-US" sz="2400" dirty="0"/>
              <a:t>Waves</a:t>
            </a:r>
          </a:p>
          <a:p>
            <a:r>
              <a:rPr lang="en-US" sz="2400" dirty="0" smtClean="0"/>
              <a:t>Plants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96" y="1548652"/>
            <a:ext cx="6443832" cy="40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0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10339</TotalTime>
  <Words>666</Words>
  <Application>Microsoft Office PowerPoint</Application>
  <PresentationFormat>Widescreen</PresentationFormat>
  <Paragraphs>211</Paragraphs>
  <Slides>35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Trebuchet MS</vt:lpstr>
      <vt:lpstr>Wingdings 3</vt:lpstr>
      <vt:lpstr>Facet</vt:lpstr>
      <vt:lpstr>Solar Powered Aquaponics</vt:lpstr>
      <vt:lpstr>Hello!</vt:lpstr>
      <vt:lpstr>Overview</vt:lpstr>
      <vt:lpstr>Overview</vt:lpstr>
      <vt:lpstr>Where Does Energy Come From?</vt:lpstr>
      <vt:lpstr>Where Does Energy Come From?</vt:lpstr>
      <vt:lpstr>Where Does Energy Come From?</vt:lpstr>
      <vt:lpstr>Where Does Energy Come From?</vt:lpstr>
      <vt:lpstr>The Sun!</vt:lpstr>
      <vt:lpstr>The Sun Provides Most of Our Energy</vt:lpstr>
      <vt:lpstr>The Sun Provides Most of Our Energy</vt:lpstr>
      <vt:lpstr>How Does Solar Electricity Work? </vt:lpstr>
      <vt:lpstr>Overview</vt:lpstr>
      <vt:lpstr>Energy Relay – Wall Outlet – Fuel source</vt:lpstr>
      <vt:lpstr>Energy Relay – Solar Panel</vt:lpstr>
      <vt:lpstr>Overview</vt:lpstr>
      <vt:lpstr>Solar Energy Pros/Cons</vt:lpstr>
      <vt:lpstr>Solar Energy Pros/Cons</vt:lpstr>
      <vt:lpstr>Solar Energy Pros/Cons</vt:lpstr>
      <vt:lpstr>Solar Energy Pros/Cons</vt:lpstr>
      <vt:lpstr>Overview</vt:lpstr>
      <vt:lpstr>Aquaponics Energy Needs  Type of Aquaponics</vt:lpstr>
      <vt:lpstr>Aquaponics Energy Needs  Type of Aquaponics</vt:lpstr>
      <vt:lpstr>Aquaponics Energy Needs  Type of Aquaponics</vt:lpstr>
      <vt:lpstr>Aquaponics Energy Needs  Type of Aquaponics - Comparison</vt:lpstr>
      <vt:lpstr>Overview</vt:lpstr>
      <vt:lpstr>Solar System Components</vt:lpstr>
      <vt:lpstr>Solar Aquaponics – Key Design Elements Grow Bed Surface Area</vt:lpstr>
      <vt:lpstr>Solar Aquaponics – Key Elements Energy Requirements</vt:lpstr>
      <vt:lpstr>Class Assignment  – Determine Grow Beds Size and Type</vt:lpstr>
      <vt:lpstr>In Summary</vt:lpstr>
      <vt:lpstr>Silicon Solar Cells What are they made from? What do they Look Like?</vt:lpstr>
      <vt:lpstr>Bell Siphon How does it work?</vt:lpstr>
      <vt:lpstr>Questions?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Powered Aquaponics</dc:title>
  <dc:creator>Jeff LaBar</dc:creator>
  <cp:lastModifiedBy>Jeff LaBar</cp:lastModifiedBy>
  <cp:revision>49</cp:revision>
  <dcterms:created xsi:type="dcterms:W3CDTF">2017-02-08T04:58:17Z</dcterms:created>
  <dcterms:modified xsi:type="dcterms:W3CDTF">2017-02-28T06:44:03Z</dcterms:modified>
</cp:coreProperties>
</file>