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7"/>
  </p:sldMasterIdLst>
  <p:notesMasterIdLst>
    <p:notesMasterId r:id="rId16"/>
  </p:notesMasterIdLst>
  <p:handoutMasterIdLst>
    <p:handoutMasterId r:id="rId17"/>
  </p:handoutMasterIdLst>
  <p:sldIdLst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 autoAdjust="0"/>
    <p:restoredTop sz="94541"/>
  </p:normalViewPr>
  <p:slideViewPr>
    <p:cSldViewPr snapToGrid="0" snapToObjects="1">
      <p:cViewPr varScale="1">
        <p:scale>
          <a:sx n="137" d="100"/>
          <a:sy n="137" d="100"/>
        </p:scale>
        <p:origin x="126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92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39171-0374-4528-8245-55AA9B9F7F6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03FD6-E02F-4B07-A796-1E3A6C7AD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78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D4ACC-6262-4BE0-8B59-890E1962258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9E9C-B4AC-4D91-8888-01F830F0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8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94E54-A997-4938-8BC8-14979B6812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78" b="5619"/>
          <a:stretch/>
        </p:blipFill>
        <p:spPr>
          <a:xfrm>
            <a:off x="-63568" y="896938"/>
            <a:ext cx="9271136" cy="5575764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2892427" y="6532563"/>
            <a:ext cx="3359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chemeClr val="bg1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34CAEB-6CDC-480E-9A3C-179580E8A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2682" y="2036420"/>
            <a:ext cx="6831806" cy="101628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Subtitle Century Gothic 24 Bold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D42DB7-9D91-4F5F-AA79-F3F93272B3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7613" y="3062232"/>
            <a:ext cx="4121944" cy="2154237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Century Gothic 22 bold</a:t>
            </a:r>
          </a:p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Century Gothic 22 bold</a:t>
            </a:r>
          </a:p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Century Gothic 22 bold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106802-92DC-43CA-B8F7-152776CB81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89693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Century Gothic 24 Bold</a:t>
            </a:r>
          </a:p>
        </p:txBody>
      </p:sp>
    </p:spTree>
    <p:extLst>
      <p:ext uri="{BB962C8B-B14F-4D97-AF65-F5344CB8AC3E}">
        <p14:creationId xmlns:p14="http://schemas.microsoft.com/office/powerpoint/2010/main" val="3272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852E-8C4D-4A3E-8219-8DB29E1D0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Century Gothic 24 Bold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B69F5-13ED-46BE-A2FA-8237356C2E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057" y="1207702"/>
            <a:ext cx="8243888" cy="49558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Century gothic 22 bold</a:t>
            </a:r>
          </a:p>
          <a:p>
            <a:pPr lvl="0"/>
            <a:r>
              <a:rPr lang="en-US" dirty="0"/>
              <a:t>Century gothic 22 bold</a:t>
            </a:r>
          </a:p>
          <a:p>
            <a:pPr lvl="1"/>
            <a:r>
              <a:rPr lang="en-US" dirty="0"/>
              <a:t>Century gothic 20</a:t>
            </a:r>
          </a:p>
          <a:p>
            <a:pPr lvl="1"/>
            <a:r>
              <a:rPr lang="en-US" dirty="0"/>
              <a:t>Century gothic 20</a:t>
            </a:r>
          </a:p>
          <a:p>
            <a:pPr lvl="2"/>
            <a:r>
              <a:rPr lang="en-US" dirty="0"/>
              <a:t>Century gothic 18</a:t>
            </a:r>
          </a:p>
          <a:p>
            <a:pPr lvl="2"/>
            <a:r>
              <a:rPr lang="en-US" dirty="0"/>
              <a:t>Century gothic 18</a:t>
            </a:r>
          </a:p>
          <a:p>
            <a:pPr lvl="0"/>
            <a:r>
              <a:rPr lang="en-US" dirty="0"/>
              <a:t>Century gothic 22 bold</a:t>
            </a:r>
          </a:p>
        </p:txBody>
      </p:sp>
    </p:spTree>
    <p:extLst>
      <p:ext uri="{BB962C8B-B14F-4D97-AF65-F5344CB8AC3E}">
        <p14:creationId xmlns:p14="http://schemas.microsoft.com/office/powerpoint/2010/main" val="30205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852E-8C4D-4A3E-8219-8DB29E1D0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Century Gothic 24 Bold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B69F5-13ED-46BE-A2FA-8237356C2E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057" y="1207699"/>
            <a:ext cx="3957638" cy="49645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Century gothic 22 bold</a:t>
            </a:r>
          </a:p>
          <a:p>
            <a:pPr lvl="0"/>
            <a:r>
              <a:rPr lang="en-US" dirty="0"/>
              <a:t>Century gothic 22 bold</a:t>
            </a:r>
          </a:p>
          <a:p>
            <a:pPr lvl="1"/>
            <a:r>
              <a:rPr lang="en-US" dirty="0"/>
              <a:t>Century gothic 20</a:t>
            </a:r>
          </a:p>
          <a:p>
            <a:pPr lvl="1"/>
            <a:r>
              <a:rPr lang="en-US" dirty="0"/>
              <a:t>Century gothic 20</a:t>
            </a:r>
          </a:p>
          <a:p>
            <a:pPr lvl="2"/>
            <a:r>
              <a:rPr lang="en-US" dirty="0"/>
              <a:t>Century gothic 18</a:t>
            </a:r>
          </a:p>
          <a:p>
            <a:pPr lvl="2"/>
            <a:r>
              <a:rPr lang="en-US" dirty="0"/>
              <a:t>Century gothic 18</a:t>
            </a:r>
          </a:p>
          <a:p>
            <a:pPr lvl="0"/>
            <a:r>
              <a:rPr lang="en-US" dirty="0"/>
              <a:t>Century gothic 22 bold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3B50828-079C-4160-A00F-7D8C844D1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6307" y="1207698"/>
            <a:ext cx="3957638" cy="49645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Century gothic 22 bold</a:t>
            </a:r>
          </a:p>
          <a:p>
            <a:pPr lvl="0"/>
            <a:r>
              <a:rPr lang="en-US" dirty="0"/>
              <a:t>Century gothic 22 bold</a:t>
            </a:r>
          </a:p>
          <a:p>
            <a:pPr lvl="1"/>
            <a:r>
              <a:rPr lang="en-US" dirty="0"/>
              <a:t>Century gothic 20</a:t>
            </a:r>
          </a:p>
          <a:p>
            <a:pPr lvl="1"/>
            <a:r>
              <a:rPr lang="en-US" dirty="0"/>
              <a:t>Century gothic 20</a:t>
            </a:r>
          </a:p>
          <a:p>
            <a:pPr lvl="2"/>
            <a:r>
              <a:rPr lang="en-US" dirty="0"/>
              <a:t>Century gothic 18</a:t>
            </a:r>
          </a:p>
          <a:p>
            <a:pPr lvl="2"/>
            <a:r>
              <a:rPr lang="en-US" dirty="0"/>
              <a:t>Century gothic 18</a:t>
            </a:r>
          </a:p>
          <a:p>
            <a:pPr lvl="0"/>
            <a:r>
              <a:rPr lang="en-US" dirty="0"/>
              <a:t>Century gothic 22 bold</a:t>
            </a:r>
          </a:p>
        </p:txBody>
      </p:sp>
    </p:spTree>
    <p:extLst>
      <p:ext uri="{BB962C8B-B14F-4D97-AF65-F5344CB8AC3E}">
        <p14:creationId xmlns:p14="http://schemas.microsoft.com/office/powerpoint/2010/main" val="40273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39D75-C3E8-4E2B-B10A-CDA5CAD2A7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29162" y="1208088"/>
            <a:ext cx="3957638" cy="4946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E852E-8C4D-4A3E-8219-8DB29E1D0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Century Gothic 24 Bold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B69F5-13ED-46BE-A2FA-8237356C2E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058" y="1207701"/>
            <a:ext cx="3957638" cy="49472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Century gothic 22 bold</a:t>
            </a:r>
          </a:p>
          <a:p>
            <a:pPr lvl="0"/>
            <a:r>
              <a:rPr lang="en-US" dirty="0"/>
              <a:t>Century gothic 22 bold</a:t>
            </a:r>
          </a:p>
          <a:p>
            <a:pPr lvl="1"/>
            <a:r>
              <a:rPr lang="en-US" dirty="0"/>
              <a:t>Century gothic 20</a:t>
            </a:r>
          </a:p>
          <a:p>
            <a:pPr lvl="1"/>
            <a:r>
              <a:rPr lang="en-US" dirty="0"/>
              <a:t>Century gothic 20</a:t>
            </a:r>
          </a:p>
          <a:p>
            <a:pPr lvl="2"/>
            <a:r>
              <a:rPr lang="en-US" dirty="0"/>
              <a:t>Century gothic 18</a:t>
            </a:r>
          </a:p>
          <a:p>
            <a:pPr lvl="2"/>
            <a:r>
              <a:rPr lang="en-US" dirty="0"/>
              <a:t>Century gothic 18</a:t>
            </a:r>
          </a:p>
          <a:p>
            <a:pPr lvl="0"/>
            <a:r>
              <a:rPr lang="en-US" dirty="0"/>
              <a:t>Century gothic 22 bold</a:t>
            </a:r>
          </a:p>
        </p:txBody>
      </p:sp>
    </p:spTree>
    <p:extLst>
      <p:ext uri="{BB962C8B-B14F-4D97-AF65-F5344CB8AC3E}">
        <p14:creationId xmlns:p14="http://schemas.microsoft.com/office/powerpoint/2010/main" val="11558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852E-8C4D-4A3E-8219-8DB29E1D0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Century Gothic 24 Bold</a:t>
            </a:r>
          </a:p>
        </p:txBody>
      </p:sp>
    </p:spTree>
    <p:extLst>
      <p:ext uri="{BB962C8B-B14F-4D97-AF65-F5344CB8AC3E}">
        <p14:creationId xmlns:p14="http://schemas.microsoft.com/office/powerpoint/2010/main" val="14334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D052377-269C-3847-8354-CFA85C2AF10F}"/>
              </a:ext>
            </a:extLst>
          </p:cNvPr>
          <p:cNvGrpSpPr/>
          <p:nvPr userDrawn="1"/>
        </p:nvGrpSpPr>
        <p:grpSpPr>
          <a:xfrm>
            <a:off x="-61993" y="-12079"/>
            <a:ext cx="9267986" cy="6882158"/>
            <a:chOff x="-61993" y="-24158"/>
            <a:chExt cx="9267986" cy="68821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B3C36DA-AA8A-4F47-A982-32CF27CC9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1993" y="-24158"/>
              <a:ext cx="9267986" cy="688215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5A295C-2F49-2145-A092-1B2C4508627A}"/>
                </a:ext>
              </a:extLst>
            </p:cNvPr>
            <p:cNvSpPr/>
            <p:nvPr userDrawn="1"/>
          </p:nvSpPr>
          <p:spPr>
            <a:xfrm>
              <a:off x="-61993" y="914400"/>
              <a:ext cx="9267986" cy="5476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8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246911"/>
            <a:ext cx="8229600" cy="487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Century gothic 22 bold</a:t>
            </a:r>
          </a:p>
          <a:p>
            <a:pPr lvl="0"/>
            <a:r>
              <a:rPr lang="en-US" dirty="0"/>
              <a:t>Century gothic 22 bold</a:t>
            </a:r>
          </a:p>
          <a:p>
            <a:pPr lvl="1"/>
            <a:r>
              <a:rPr lang="en-US" dirty="0"/>
              <a:t>Century gothic 20</a:t>
            </a:r>
          </a:p>
          <a:p>
            <a:pPr lvl="1"/>
            <a:r>
              <a:rPr lang="en-US" dirty="0"/>
              <a:t>Century gothic 20</a:t>
            </a:r>
          </a:p>
          <a:p>
            <a:pPr lvl="2"/>
            <a:r>
              <a:rPr lang="en-US" dirty="0"/>
              <a:t>Century gothic 18</a:t>
            </a:r>
          </a:p>
          <a:p>
            <a:pPr lvl="2"/>
            <a:r>
              <a:rPr lang="en-US" dirty="0"/>
              <a:t>Century gothic 18</a:t>
            </a:r>
          </a:p>
          <a:p>
            <a:pPr lvl="0"/>
            <a:r>
              <a:rPr lang="en-US" dirty="0"/>
              <a:t>Century gothic 22 bold</a:t>
            </a:r>
          </a:p>
          <a:p>
            <a:pPr lvl="0"/>
            <a:endParaRPr lang="en-US" dirty="0"/>
          </a:p>
        </p:txBody>
      </p:sp>
      <p:sp>
        <p:nvSpPr>
          <p:cNvPr id="1029" name="Rectangle 13"/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400" b="1"/>
          </a:p>
        </p:txBody>
      </p:sp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2892427" y="6532563"/>
            <a:ext cx="3359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FFFFFF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0473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Century Gothic 24 Bold</a:t>
            </a: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0" y="6484938"/>
            <a:ext cx="6286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6E211121-6AC4-814D-908B-7EE374FB0B2E}" type="slidenum">
              <a:rPr lang="en-US" sz="1200" b="1">
                <a:solidFill>
                  <a:schemeClr val="bg1"/>
                </a:solidFill>
              </a:rPr>
              <a:pPr algn="ctr"/>
              <a:t>‹#›</a:t>
            </a:fld>
            <a:endParaRPr lang="en-US" sz="1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5EDAA5-3443-F24E-8A55-0F71798AB4B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60129" y="6486051"/>
            <a:ext cx="1779215" cy="256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26" r:id="rId1"/>
    <p:sldLayoutId id="2147493547" r:id="rId2"/>
    <p:sldLayoutId id="2147493548" r:id="rId3"/>
    <p:sldLayoutId id="2147493549" r:id="rId4"/>
    <p:sldLayoutId id="21474935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891" indent="-274313" algn="l" defTabSz="457189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Font typeface="Arial" charset="0"/>
        <a:buChar char="•"/>
        <a:defRPr sz="22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1502" indent="-285744" algn="l" defTabSz="457189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97253" indent="-274313" algn="l" defTabSz="457189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plane flying over a ship&#10;&#10;Description automatically generated with medium confidence">
            <a:extLst>
              <a:ext uri="{FF2B5EF4-FFF2-40B4-BE49-F238E27FC236}">
                <a16:creationId xmlns:a16="http://schemas.microsoft.com/office/drawing/2014/main" id="{A42B7907-077A-4A7C-AD82-E05C1D3F1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03188"/>
            <a:ext cx="9290050" cy="69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8A94AC-0FA8-4A6A-A3DC-843037826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-88900"/>
            <a:ext cx="9271000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5E812F0-28A1-4AAD-9931-AA4D631D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96838"/>
            <a:ext cx="9290050" cy="69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C8872E6-169A-4237-B17E-12F9B8D05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1" y="-95250"/>
            <a:ext cx="9279467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8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ansport, satellite&#10;&#10;Description automatically generated">
            <a:extLst>
              <a:ext uri="{FF2B5EF4-FFF2-40B4-BE49-F238E27FC236}">
                <a16:creationId xmlns:a16="http://schemas.microsoft.com/office/drawing/2014/main" id="{4E8CECBB-101A-4CC5-AAFD-03D718EE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01600"/>
            <a:ext cx="92964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8E78962-D681-4704-B57F-8E54A5AD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-87313"/>
            <a:ext cx="9277350" cy="6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7BEF015-E4B1-4C89-8535-49D096D51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-87313"/>
            <a:ext cx="9277350" cy="6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2FE86-C957-4A41-9789-86A94AA8EF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3500" y="-92075"/>
            <a:ext cx="9283700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0f8ad0e-3adf-474a-b561-af233bba80c3">AKMERYJJMZ6U-306745176-1092</_dlc_DocId>
    <_dlc_DocIdUrl xmlns="50f8ad0e-3adf-474a-b561-af233bba80c3">
      <Url>https://in.ga.com/pubs/_layouts/15/DocIdRedir.aspx?ID=AKMERYJJMZ6U-306745176-1092</Url>
      <Description>AKMERYJJMZ6U-306745176-1092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?mso-contentType ?>
<SharedContentType xmlns="Microsoft.SharePoint.Taxonomy.ContentTypeSync" SourceId="42ec5636-9c18-4867-b098-827909179de7" ContentTypeId="0x0101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835ACDB89BA740AD2579D91739102A" ma:contentTypeVersion="3" ma:contentTypeDescription="Create a new document." ma:contentTypeScope="" ma:versionID="28d9bc545b330a2d6f292b0971a63c0c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a508ad5020b8e67907070bb584ea577f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50f8ad0e-3adf-474a-b561-af233bba80c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C3C08C-2DBB-4915-ACEC-DE1424879A7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8F5918F-7F05-4B6F-A43C-EEB20CD7EA1C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8D1E4C89-DA7F-408A-A820-2D2700B9E8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47AFF185-790B-4722-A94B-11FAF38B784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GA-EMS Master Widescreen V20.01</dc:title>
  <dc:subject/>
  <dc:creator>Diana</dc:creator>
  <cp:keywords>Widescreen</cp:keywords>
  <dc:description/>
  <cp:lastModifiedBy>Cuevas, Crystal</cp:lastModifiedBy>
  <cp:revision>150</cp:revision>
  <cp:lastPrinted>2018-02-15T19:24:37Z</cp:lastPrinted>
  <dcterms:created xsi:type="dcterms:W3CDTF">2010-04-12T23:12:02Z</dcterms:created>
  <dcterms:modified xsi:type="dcterms:W3CDTF">2022-02-25T19:20:11Z</dcterms:modified>
  <cp:category>Template</cp:category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0x01010051835ACDB89BA740AD2579D91739102A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XP2E3VQ6UM2P-151-399</vt:lpwstr>
  </property>
  <property fmtid="{D5CDD505-2E9C-101B-9397-08002B2CF9AE}" pid="6" name="_dlc_DocIdItemGuid">
    <vt:lpwstr>3752f7ee-10b2-4a21-84a0-e274402e141a</vt:lpwstr>
  </property>
  <property fmtid="{D5CDD505-2E9C-101B-9397-08002B2CF9AE}" pid="7" name="_dlc_DocIdUrl">
    <vt:lpwstr>http://intranet.ga.com/_layouts/DocIdRedir.aspx?ID=XP2E3VQ6UM2P-151-399, XP2E3VQ6UM2P-151-399</vt:lpwstr>
  </property>
  <property fmtid="{D5CDD505-2E9C-101B-9397-08002B2CF9AE}" pid="8" name="Order">
    <vt:r8>61400</vt:r8>
  </property>
</Properties>
</file>