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7"/>
    <p:sldMasterId id="2147493539" r:id="rId8"/>
  </p:sldMasterIdLst>
  <p:notesMasterIdLst>
    <p:notesMasterId r:id="rId11"/>
  </p:notesMasterIdLst>
  <p:handoutMasterIdLst>
    <p:handoutMasterId r:id="rId12"/>
  </p:handoutMasterIdLst>
  <p:sldIdLst>
    <p:sldId id="257" r:id="rId9"/>
    <p:sldId id="269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84" userDrawn="1">
          <p15:clr>
            <a:srgbClr val="A4A3A4"/>
          </p15:clr>
        </p15:guide>
        <p15:guide id="4" orient="horz" pos="3864" userDrawn="1">
          <p15:clr>
            <a:srgbClr val="A4A3A4"/>
          </p15:clr>
        </p15:guide>
        <p15:guide id="5" pos="288" userDrawn="1">
          <p15:clr>
            <a:srgbClr val="A4A3A4"/>
          </p15:clr>
        </p15:guide>
        <p15:guide id="6" orient="horz" pos="4005" userDrawn="1">
          <p15:clr>
            <a:srgbClr val="A4A3A4"/>
          </p15:clr>
        </p15:guide>
        <p15:guide id="7" orient="horz" pos="600" userDrawn="1">
          <p15:clr>
            <a:srgbClr val="A4A3A4"/>
          </p15:clr>
        </p15:guide>
        <p15:guide id="8" pos="5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/>
    <p:restoredTop sz="94674"/>
  </p:normalViewPr>
  <p:slideViewPr>
    <p:cSldViewPr snapToGrid="0" snapToObjects="1">
      <p:cViewPr varScale="1">
        <p:scale>
          <a:sx n="113" d="100"/>
          <a:sy n="113" d="100"/>
        </p:scale>
        <p:origin x="1260" y="96"/>
      </p:cViewPr>
      <p:guideLst>
        <p:guide orient="horz" pos="2256"/>
        <p:guide pos="2880"/>
        <p:guide orient="horz" pos="984"/>
        <p:guide orient="horz" pos="3864"/>
        <p:guide pos="288"/>
        <p:guide orient="horz" pos="4005"/>
        <p:guide orient="horz" pos="600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388940-6ED9-C240-A9FA-AC07ED450F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entury Gothic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2A3F0-29A1-D343-855C-4CE1EBBEB2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FCDF58-C1DF-8B47-8B30-89E2D008F71F}" type="datetimeFigureOut">
              <a:rPr lang="en-US" altLang="en-US"/>
              <a:pPr/>
              <a:t>8/7/2023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92231-9700-A04A-805F-B69C41304F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entury Gothic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AB86A-B6C8-F84A-B092-FBE10CA2D1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177D15-A91D-A249-8A11-FA4DACA2CA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63C9A-32AE-BB4F-A81F-706BAE9771E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2EC28-A098-B74A-B9EF-45EA9DEC7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4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820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5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4366"/>
            <a:ext cx="2057400" cy="49017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4366"/>
            <a:ext cx="6019800" cy="4901797"/>
          </a:xfrm>
        </p:spPr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056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01DDE5-1BAC-1945-8982-C239A3989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1"/>
          <a:stretch/>
        </p:blipFill>
        <p:spPr>
          <a:xfrm>
            <a:off x="-79597" y="-84043"/>
            <a:ext cx="9303194" cy="6942043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2FB735AA-5D78-E045-888A-DABC364E3C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2425" y="6532563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General Atomics Proprietary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9E9B7-B1F0-D145-B521-9395CE2ED9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958" y="6451590"/>
            <a:ext cx="2103116" cy="3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87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1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>
                <a:solidFill>
                  <a:schemeClr val="bg1"/>
                </a:solidFill>
              </a:defRPr>
            </a:lvl1pPr>
            <a:lvl2pPr marL="800100" indent="-342900">
              <a:buFont typeface="Lucida Grande"/>
              <a:buChar char="−"/>
              <a:defRPr sz="2200">
                <a:solidFill>
                  <a:schemeClr val="bg1"/>
                </a:solidFill>
              </a:defRPr>
            </a:lvl2pPr>
            <a:lvl3pPr marL="1371600" indent="-457200">
              <a:buFont typeface="Arial"/>
              <a:buChar char="•"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1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>
                <a:solidFill>
                  <a:schemeClr val="bg1"/>
                </a:solidFill>
              </a:defRPr>
            </a:lvl1pPr>
            <a:lvl2pPr>
              <a:buClrTx/>
              <a:defRPr sz="2200">
                <a:solidFill>
                  <a:schemeClr val="bg1"/>
                </a:solidFill>
              </a:defRPr>
            </a:lvl2pPr>
            <a:lvl3pPr>
              <a:buClrTx/>
              <a:defRPr sz="20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>
                <a:solidFill>
                  <a:schemeClr val="bg1"/>
                </a:solidFill>
              </a:defRPr>
            </a:lvl1pPr>
            <a:lvl2pPr>
              <a:buClrTx/>
              <a:defRPr sz="2400">
                <a:solidFill>
                  <a:schemeClr val="bg1"/>
                </a:solidFill>
              </a:defRPr>
            </a:lvl2pPr>
            <a:lvl3pPr marL="1257300" indent="-342900">
              <a:buClrTx/>
              <a:buFont typeface="Arial"/>
              <a:buChar char="•"/>
              <a:defRPr lang="en-US" dirty="0" smtClean="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94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ClrTx/>
              <a:buFont typeface="Arial"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>
                <a:solidFill>
                  <a:schemeClr val="bg1"/>
                </a:solidFill>
              </a:defRPr>
            </a:lvl1pPr>
            <a:lvl2pPr>
              <a:buClrTx/>
              <a:defRPr sz="2000">
                <a:solidFill>
                  <a:schemeClr val="bg1"/>
                </a:solidFill>
              </a:defRPr>
            </a:lvl2pPr>
            <a:lvl3pPr>
              <a:buClrTx/>
              <a:defRPr sz="18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buClrTx/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1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53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3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buClrTx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>
                <a:solidFill>
                  <a:schemeClr val="bg1"/>
                </a:solidFill>
              </a:defRPr>
            </a:lvl1pPr>
            <a:lvl2pPr>
              <a:buClrTx/>
              <a:defRPr sz="2200">
                <a:solidFill>
                  <a:schemeClr val="bg1"/>
                </a:solidFill>
              </a:defRPr>
            </a:lvl2pPr>
            <a:lvl3pPr>
              <a:buClrTx/>
              <a:defRPr sz="2000">
                <a:solidFill>
                  <a:schemeClr val="bg1"/>
                </a:solidFill>
              </a:defRPr>
            </a:lvl3pPr>
            <a:lvl4pPr>
              <a:buClrTx/>
              <a:defRPr sz="2000">
                <a:solidFill>
                  <a:schemeClr val="bg1"/>
                </a:solidFill>
              </a:defRPr>
            </a:lvl4pPr>
            <a:lvl5pPr>
              <a:buClrTx/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Clr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88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2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11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772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69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buClrTx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32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Lucida Grande"/>
              <a:buChar char="−"/>
              <a:defRPr sz="2200">
                <a:solidFill>
                  <a:srgbClr val="000000"/>
                </a:solidFill>
              </a:defRPr>
            </a:lvl2pPr>
            <a:lvl3pPr marL="1371600" indent="-457200"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76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400"/>
            </a:lvl2pPr>
            <a:lvl3pPr marL="1257300" indent="-34290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Font typeface="Arial"/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6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6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9050"/>
            <a:ext cx="3008313" cy="1162050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89050"/>
            <a:ext cx="5111750" cy="492306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buClr>
                <a:schemeClr val="tx1"/>
              </a:buClr>
              <a:defRPr sz="2000"/>
            </a:lvl4pPr>
            <a:lvl5pPr>
              <a:buClr>
                <a:schemeClr val="tx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51101"/>
            <a:ext cx="3008313" cy="37610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4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90661"/>
            <a:ext cx="5486400" cy="323691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10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D052377-269C-3847-8354-CFA85C2AF10F}"/>
              </a:ext>
            </a:extLst>
          </p:cNvPr>
          <p:cNvGrpSpPr/>
          <p:nvPr userDrawn="1"/>
        </p:nvGrpSpPr>
        <p:grpSpPr>
          <a:xfrm>
            <a:off x="-61993" y="-12079"/>
            <a:ext cx="9267986" cy="6882158"/>
            <a:chOff x="-61993" y="-24158"/>
            <a:chExt cx="9267986" cy="68821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3C36DA-AA8A-4F47-A982-32CF27CC9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1993" y="-24158"/>
              <a:ext cx="9267986" cy="688215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5A295C-2F49-2145-A092-1B2C4508627A}"/>
                </a:ext>
              </a:extLst>
            </p:cNvPr>
            <p:cNvSpPr/>
            <p:nvPr userDrawn="1"/>
          </p:nvSpPr>
          <p:spPr>
            <a:xfrm>
              <a:off x="-61993" y="914400"/>
              <a:ext cx="9267986" cy="5476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3AD95F6-33EA-A94C-AF52-4E4A471B1C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EC8D192-B601-3D42-8323-DCB5A94DA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Century gothic 22 bold</a:t>
            </a:r>
          </a:p>
          <a:p>
            <a:pPr lvl="0"/>
            <a:r>
              <a:rPr lang="en-US" altLang="en-US" dirty="0"/>
              <a:t>Century gothic 22 bold</a:t>
            </a:r>
          </a:p>
          <a:p>
            <a:pPr lvl="1"/>
            <a:r>
              <a:rPr lang="en-US" altLang="en-US" dirty="0"/>
              <a:t>Century gothic 20</a:t>
            </a:r>
          </a:p>
          <a:p>
            <a:pPr lvl="1"/>
            <a:r>
              <a:rPr lang="en-US" altLang="en-US" dirty="0"/>
              <a:t>Century gothic 20</a:t>
            </a:r>
          </a:p>
          <a:p>
            <a:pPr lvl="2"/>
            <a:r>
              <a:rPr lang="en-US" altLang="en-US" dirty="0"/>
              <a:t>Century gothic 18</a:t>
            </a:r>
          </a:p>
          <a:p>
            <a:pPr lvl="2"/>
            <a:r>
              <a:rPr lang="en-US" altLang="en-US" dirty="0"/>
              <a:t>Century gothic 20</a:t>
            </a:r>
          </a:p>
          <a:p>
            <a:pPr lvl="0"/>
            <a:r>
              <a:rPr lang="en-US" altLang="en-US" dirty="0"/>
              <a:t>Century gothic 22 bold</a:t>
            </a:r>
          </a:p>
          <a:p>
            <a:pPr lvl="0"/>
            <a:endParaRPr lang="en-US" altLang="en-US" dirty="0"/>
          </a:p>
          <a:p>
            <a:pPr lvl="0"/>
            <a:endParaRPr lang="en-US" altLang="en-US" dirty="0"/>
          </a:p>
          <a:p>
            <a:pPr lvl="2"/>
            <a:endParaRPr lang="en-US" altLang="en-US" dirty="0"/>
          </a:p>
          <a:p>
            <a:pPr lvl="0"/>
            <a:endParaRPr lang="en-US" altLang="en-US" dirty="0"/>
          </a:p>
        </p:txBody>
      </p:sp>
      <p:sp>
        <p:nvSpPr>
          <p:cNvPr id="1029" name="Rectangle 13">
            <a:extLst>
              <a:ext uri="{FF2B5EF4-FFF2-40B4-BE49-F238E27FC236}">
                <a16:creationId xmlns:a16="http://schemas.microsoft.com/office/drawing/2014/main" id="{E4DA8D62-9223-3D44-AF17-0838B89D6B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400" b="1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ACB142C9-34B9-4046-90BE-FA6CF7D9AF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2425" y="6532563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FFFFFF"/>
                </a:solidFill>
                <a:latin typeface="Century Gothic" charset="0"/>
                <a:cs typeface="Century Gothic" charset="0"/>
              </a:rPr>
              <a:t>General Atomics Proprietary Information</a:t>
            </a:r>
          </a:p>
        </p:txBody>
      </p:sp>
      <p:sp>
        <p:nvSpPr>
          <p:cNvPr id="1031" name="Rectangle 13">
            <a:extLst>
              <a:ext uri="{FF2B5EF4-FFF2-40B4-BE49-F238E27FC236}">
                <a16:creationId xmlns:a16="http://schemas.microsoft.com/office/drawing/2014/main" id="{5A28C567-DEDB-5046-9F01-E4192B595B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4748EE3C-0132-F442-B43A-69AD28A16D1A}" type="slidenum">
              <a:rPr lang="en-US" altLang="en-US" sz="1200" b="1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altLang="en-US" sz="14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60F092-620F-D24F-AC2A-D3607A2D1C0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958" y="6451590"/>
            <a:ext cx="2103116" cy="3489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38" r:id="rId1"/>
    <p:sldLayoutId id="2147493528" r:id="rId2"/>
    <p:sldLayoutId id="2147493529" r:id="rId3"/>
    <p:sldLayoutId id="2147493530" r:id="rId4"/>
    <p:sldLayoutId id="2147493531" r:id="rId5"/>
    <p:sldLayoutId id="2147493532" r:id="rId6"/>
    <p:sldLayoutId id="2147493533" r:id="rId7"/>
    <p:sldLayoutId id="2147493534" r:id="rId8"/>
    <p:sldLayoutId id="2147493535" r:id="rId9"/>
    <p:sldLayoutId id="2147493536" r:id="rId10"/>
    <p:sldLayoutId id="214749353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C36DA-AA8A-4F47-A982-32CF27CC9BD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93" y="0"/>
            <a:ext cx="9267986" cy="6882158"/>
          </a:xfrm>
          <a:prstGeom prst="rect">
            <a:avLst/>
          </a:prstGeom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3AD95F6-33EA-A94C-AF52-4E4A471B1C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EC8D192-B601-3D42-8323-DCB5A94DA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Century gothic 22 bold</a:t>
            </a:r>
          </a:p>
          <a:p>
            <a:pPr lvl="0"/>
            <a:r>
              <a:rPr lang="en-US" altLang="en-US" dirty="0"/>
              <a:t>Century gothic 22 bold</a:t>
            </a:r>
          </a:p>
          <a:p>
            <a:pPr lvl="1"/>
            <a:r>
              <a:rPr lang="en-US" altLang="en-US" dirty="0"/>
              <a:t>Century gothic 20</a:t>
            </a:r>
          </a:p>
          <a:p>
            <a:pPr lvl="1"/>
            <a:r>
              <a:rPr lang="en-US" altLang="en-US" dirty="0"/>
              <a:t>Century gothic 20</a:t>
            </a:r>
          </a:p>
          <a:p>
            <a:pPr lvl="2"/>
            <a:r>
              <a:rPr lang="en-US" altLang="en-US" dirty="0"/>
              <a:t>Century gothic 18</a:t>
            </a:r>
          </a:p>
          <a:p>
            <a:pPr lvl="2"/>
            <a:r>
              <a:rPr lang="en-US" altLang="en-US" dirty="0"/>
              <a:t>Century gothic 18</a:t>
            </a:r>
          </a:p>
          <a:p>
            <a:pPr lvl="0"/>
            <a:r>
              <a:rPr lang="en-US" altLang="en-US" dirty="0"/>
              <a:t>Century gothic 22 bold</a:t>
            </a:r>
          </a:p>
          <a:p>
            <a:pPr lvl="0"/>
            <a:endParaRPr lang="en-US" altLang="en-US" dirty="0"/>
          </a:p>
          <a:p>
            <a:pPr lvl="0"/>
            <a:endParaRPr lang="en-US" altLang="en-US" dirty="0"/>
          </a:p>
          <a:p>
            <a:pPr lvl="2"/>
            <a:endParaRPr lang="en-US" altLang="en-US" dirty="0"/>
          </a:p>
          <a:p>
            <a:pPr lvl="0"/>
            <a:endParaRPr lang="en-US" altLang="en-US" dirty="0"/>
          </a:p>
        </p:txBody>
      </p:sp>
      <p:sp>
        <p:nvSpPr>
          <p:cNvPr id="1029" name="Rectangle 13">
            <a:extLst>
              <a:ext uri="{FF2B5EF4-FFF2-40B4-BE49-F238E27FC236}">
                <a16:creationId xmlns:a16="http://schemas.microsoft.com/office/drawing/2014/main" id="{E4DA8D62-9223-3D44-AF17-0838B89D6B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400" b="1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ACB142C9-34B9-4046-90BE-FA6CF7D9AF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2425" y="6532563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General Atomics Proprietary Information</a:t>
            </a:r>
          </a:p>
        </p:txBody>
      </p:sp>
      <p:sp>
        <p:nvSpPr>
          <p:cNvPr id="1031" name="Rectangle 13">
            <a:extLst>
              <a:ext uri="{FF2B5EF4-FFF2-40B4-BE49-F238E27FC236}">
                <a16:creationId xmlns:a16="http://schemas.microsoft.com/office/drawing/2014/main" id="{5A28C567-DEDB-5046-9F01-E4192B595B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4748EE3C-0132-F442-B43A-69AD28A16D1A}" type="slidenum">
              <a:rPr lang="en-US" altLang="en-US" sz="1200" b="1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altLang="en-US" sz="14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7F3631-BD14-E946-BEF8-2022711B73E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958" y="6451590"/>
            <a:ext cx="2103116" cy="3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3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1" r:id="rId1"/>
    <p:sldLayoutId id="2147493541" r:id="rId2"/>
    <p:sldLayoutId id="2147493542" r:id="rId3"/>
    <p:sldLayoutId id="2147493543" r:id="rId4"/>
    <p:sldLayoutId id="2147493544" r:id="rId5"/>
    <p:sldLayoutId id="2147493545" r:id="rId6"/>
    <p:sldLayoutId id="2147493546" r:id="rId7"/>
    <p:sldLayoutId id="2147493547" r:id="rId8"/>
    <p:sldLayoutId id="2147493548" r:id="rId9"/>
    <p:sldLayoutId id="2147493549" r:id="rId10"/>
    <p:sldLayoutId id="214749355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200" b="1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DF82AEA-683B-3E8C-068B-5A6232445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0" y="-9676"/>
            <a:ext cx="9626600" cy="6876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C53F45-D978-3D3A-2A1F-8AB131AB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866" y="-36587"/>
            <a:ext cx="9676130" cy="69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63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0f8ad0e-3adf-474a-b561-af233bba80c3">AKMERYJJMZ6U-306745176-1078</_dlc_DocId>
    <_dlc_DocIdUrl xmlns="50f8ad0e-3adf-474a-b561-af233bba80c3">
      <Url>https://in.ga.com/pubs/_layouts/15/DocIdRedir.aspx?ID=AKMERYJJMZ6U-306745176-1078</Url>
      <Description>AKMERYJJMZ6U-306745176-1078</Description>
    </_dlc_DocIdUrl>
  </documentManagement>
</p:properties>
</file>

<file path=customXml/item5.xml><?xml version="1.0" encoding="utf-8"?>
<?mso-contentType ?>
<SharedContentType xmlns="Microsoft.SharePoint.Taxonomy.ContentTypeSync" SourceId="42ec5636-9c18-4867-b098-827909179de7" ContentTypeId="0x0101" PreviousValue="false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835ACDB89BA740AD2579D91739102A" ma:contentTypeVersion="3" ma:contentTypeDescription="Create a new document." ma:contentTypeScope="" ma:versionID="28d9bc545b330a2d6f292b0971a63c0c">
  <xsd:schema xmlns:xsd="http://www.w3.org/2001/XMLSchema" xmlns:xs="http://www.w3.org/2001/XMLSchema" xmlns:p="http://schemas.microsoft.com/office/2006/metadata/properties" xmlns:ns2="50f8ad0e-3adf-474a-b561-af233bba80c3" targetNamespace="http://schemas.microsoft.com/office/2006/metadata/properties" ma:root="true" ma:fieldsID="a508ad5020b8e67907070bb584ea577f" ns2:_="">
    <xsd:import namespace="50f8ad0e-3adf-474a-b561-af233bba80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8ad0e-3adf-474a-b561-af233bba80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F82EE0-6FAF-4D28-B1E0-7FA75664823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46AAFB7-0BB4-4341-9FE0-BDC55BA1AB1D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CCCC4794-BCFA-4A71-B32E-DF156CC30F6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DBE5186-8A1F-48DE-94B1-436818A5E9DF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0f8ad0e-3adf-474a-b561-af233bba80c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A63C8732-E9B4-4B75-9B00-3727E7D9C1B9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E588912C-CC09-4220-86E2-9F25C7A9B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8ad0e-3adf-474a-b561-af233bba8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7503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Lucida Grande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Concepcion, Ronalyn</cp:lastModifiedBy>
  <cp:revision>114</cp:revision>
  <dcterms:created xsi:type="dcterms:W3CDTF">2010-04-12T23:12:02Z</dcterms:created>
  <dcterms:modified xsi:type="dcterms:W3CDTF">2023-08-07T19:24:21Z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0x01010051835ACDB89BA740AD2579D91739102A</vt:lpwstr>
  </property>
  <property fmtid="{D5CDD505-2E9C-101B-9397-08002B2CF9AE}" pid="3" name="HeaderStyleDefinitions">
    <vt:lpwstr/>
  </property>
  <property fmtid="{D5CDD505-2E9C-101B-9397-08002B2CF9AE}" pid="4" name="RedirectURL">
    <vt:lpwstr/>
  </property>
  <property fmtid="{D5CDD505-2E9C-101B-9397-08002B2CF9AE}" pid="5" name="_dlc_DocId">
    <vt:lpwstr>XP2E3VQ6UM2P-190-616</vt:lpwstr>
  </property>
  <property fmtid="{D5CDD505-2E9C-101B-9397-08002B2CF9AE}" pid="6" name="_dlc_DocIdItemGuid">
    <vt:lpwstr>fd4d1b1b-11d7-4ae8-959e-cc6efeabb98c</vt:lpwstr>
  </property>
  <property fmtid="{D5CDD505-2E9C-101B-9397-08002B2CF9AE}" pid="7" name="_dlc_DocIdUrl">
    <vt:lpwstr>http://intranet.ga.com/Publications/_layouts/DocIdRedir.aspx?ID=XP2E3VQ6UM2P-190-616, XP2E3VQ6UM2P-190-616</vt:lpwstr>
  </property>
  <property fmtid="{D5CDD505-2E9C-101B-9397-08002B2CF9AE}" pid="8" name="display_urn:schemas-microsoft-com:office:office#Editor">
    <vt:lpwstr>Shamoun, Randy</vt:lpwstr>
  </property>
  <property fmtid="{D5CDD505-2E9C-101B-9397-08002B2CF9AE}" pid="9" name="display_urn:schemas-microsoft-com:office:office#Author">
    <vt:lpwstr>Shamoun, Randy</vt:lpwstr>
  </property>
  <property fmtid="{D5CDD505-2E9C-101B-9397-08002B2CF9AE}" pid="10" name="Order">
    <vt:lpwstr>61600.0000000000</vt:lpwstr>
  </property>
</Properties>
</file>