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9" r:id="rId1"/>
  </p:sldMasterIdLst>
  <p:sldIdLst>
    <p:sldId id="269" r:id="rId2"/>
    <p:sldId id="257" r:id="rId3"/>
    <p:sldId id="258" r:id="rId4"/>
    <p:sldId id="259" r:id="rId5"/>
    <p:sldId id="261" r:id="rId6"/>
    <p:sldId id="262" r:id="rId7"/>
    <p:sldId id="270" r:id="rId8"/>
    <p:sldId id="272" r:id="rId9"/>
    <p:sldId id="271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3" autoAdjust="0"/>
    <p:restoredTop sz="94660"/>
  </p:normalViewPr>
  <p:slideViewPr>
    <p:cSldViewPr snapToGrid="0">
      <p:cViewPr varScale="1">
        <p:scale>
          <a:sx n="96" d="100"/>
          <a:sy n="96" d="100"/>
        </p:scale>
        <p:origin x="96" y="31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oolf, Lawrence" userId="53208b8a-f99f-4552-a62b-e4dc2a1a5dee" providerId="ADAL" clId="{72E117F3-E42A-4E34-901E-E43ED9971054}"/>
    <pc:docChg chg="delSld">
      <pc:chgData name="Woolf, Lawrence" userId="53208b8a-f99f-4552-a62b-e4dc2a1a5dee" providerId="ADAL" clId="{72E117F3-E42A-4E34-901E-E43ED9971054}" dt="2023-05-01T21:32:30.901" v="0" actId="2696"/>
      <pc:docMkLst>
        <pc:docMk/>
      </pc:docMkLst>
      <pc:sldChg chg="del">
        <pc:chgData name="Woolf, Lawrence" userId="53208b8a-f99f-4552-a62b-e4dc2a1a5dee" providerId="ADAL" clId="{72E117F3-E42A-4E34-901E-E43ED9971054}" dt="2023-05-01T21:32:30.901" v="0" actId="2696"/>
        <pc:sldMkLst>
          <pc:docMk/>
          <pc:sldMk cId="1807354912" sldId="260"/>
        </pc:sldMkLst>
      </pc:sldChg>
    </pc:docChg>
  </pc:docChgLst>
  <pc:docChgLst>
    <pc:chgData name="Kwan, Paul" userId="52e63840-f6c8-4da1-8efb-37cdd51f4757" providerId="ADAL" clId="{535CE26E-C3DB-4DCC-888F-2D84D4FE127B}"/>
    <pc:docChg chg="undo custSel delSld modSld">
      <pc:chgData name="Kwan, Paul" userId="52e63840-f6c8-4da1-8efb-37cdd51f4757" providerId="ADAL" clId="{535CE26E-C3DB-4DCC-888F-2D84D4FE127B}" dt="2023-05-01T20:00:49.951" v="600" actId="20577"/>
      <pc:docMkLst>
        <pc:docMk/>
      </pc:docMkLst>
      <pc:sldChg chg="del">
        <pc:chgData name="Kwan, Paul" userId="52e63840-f6c8-4da1-8efb-37cdd51f4757" providerId="ADAL" clId="{535CE26E-C3DB-4DCC-888F-2D84D4FE127B}" dt="2023-05-01T19:55:52.761" v="0" actId="47"/>
        <pc:sldMkLst>
          <pc:docMk/>
          <pc:sldMk cId="2476921966" sldId="256"/>
        </pc:sldMkLst>
      </pc:sldChg>
      <pc:sldChg chg="modSp mod">
        <pc:chgData name="Kwan, Paul" userId="52e63840-f6c8-4da1-8efb-37cdd51f4757" providerId="ADAL" clId="{535CE26E-C3DB-4DCC-888F-2D84D4FE127B}" dt="2023-05-01T19:56:39.091" v="61" actId="20577"/>
        <pc:sldMkLst>
          <pc:docMk/>
          <pc:sldMk cId="560173680" sldId="270"/>
        </pc:sldMkLst>
        <pc:spChg chg="mod">
          <ac:chgData name="Kwan, Paul" userId="52e63840-f6c8-4da1-8efb-37cdd51f4757" providerId="ADAL" clId="{535CE26E-C3DB-4DCC-888F-2D84D4FE127B}" dt="2023-05-01T19:56:39.091" v="61" actId="20577"/>
          <ac:spMkLst>
            <pc:docMk/>
            <pc:sldMk cId="560173680" sldId="270"/>
            <ac:spMk id="2" creationId="{B4665308-4306-4E18-891C-CE50D1548EAD}"/>
          </ac:spMkLst>
        </pc:spChg>
      </pc:sldChg>
      <pc:sldChg chg="modSp mod">
        <pc:chgData name="Kwan, Paul" userId="52e63840-f6c8-4da1-8efb-37cdd51f4757" providerId="ADAL" clId="{535CE26E-C3DB-4DCC-888F-2D84D4FE127B}" dt="2023-05-01T20:00:49.951" v="600" actId="20577"/>
        <pc:sldMkLst>
          <pc:docMk/>
          <pc:sldMk cId="252076682" sldId="271"/>
        </pc:sldMkLst>
        <pc:spChg chg="mod">
          <ac:chgData name="Kwan, Paul" userId="52e63840-f6c8-4da1-8efb-37cdd51f4757" providerId="ADAL" clId="{535CE26E-C3DB-4DCC-888F-2D84D4FE127B}" dt="2023-05-01T20:00:42.578" v="584" actId="20577"/>
          <ac:spMkLst>
            <pc:docMk/>
            <pc:sldMk cId="252076682" sldId="271"/>
            <ac:spMk id="3" creationId="{B6B46354-A9F5-F6AC-0B00-9D59297AED88}"/>
          </ac:spMkLst>
        </pc:spChg>
        <pc:spChg chg="mod">
          <ac:chgData name="Kwan, Paul" userId="52e63840-f6c8-4da1-8efb-37cdd51f4757" providerId="ADAL" clId="{535CE26E-C3DB-4DCC-888F-2D84D4FE127B}" dt="2023-05-01T20:00:49.951" v="600" actId="20577"/>
          <ac:spMkLst>
            <pc:docMk/>
            <pc:sldMk cId="252076682" sldId="271"/>
            <ac:spMk id="4" creationId="{F608AD93-8878-96F1-13C9-08A3E5884EBE}"/>
          </ac:spMkLst>
        </pc:spChg>
      </pc:sldChg>
      <pc:sldChg chg="addSp delSp modSp mod">
        <pc:chgData name="Kwan, Paul" userId="52e63840-f6c8-4da1-8efb-37cdd51f4757" providerId="ADAL" clId="{535CE26E-C3DB-4DCC-888F-2D84D4FE127B}" dt="2023-05-01T19:59:55.801" v="500" actId="20577"/>
        <pc:sldMkLst>
          <pc:docMk/>
          <pc:sldMk cId="4259744904" sldId="272"/>
        </pc:sldMkLst>
        <pc:spChg chg="mod">
          <ac:chgData name="Kwan, Paul" userId="52e63840-f6c8-4da1-8efb-37cdd51f4757" providerId="ADAL" clId="{535CE26E-C3DB-4DCC-888F-2D84D4FE127B}" dt="2023-05-01T19:59:55.801" v="500" actId="20577"/>
          <ac:spMkLst>
            <pc:docMk/>
            <pc:sldMk cId="4259744904" sldId="272"/>
            <ac:spMk id="2" creationId="{51267642-AE86-C2AE-062A-0625BE2730B8}"/>
          </ac:spMkLst>
        </pc:spChg>
        <pc:spChg chg="del">
          <ac:chgData name="Kwan, Paul" userId="52e63840-f6c8-4da1-8efb-37cdd51f4757" providerId="ADAL" clId="{535CE26E-C3DB-4DCC-888F-2D84D4FE127B}" dt="2023-05-01T19:56:54.797" v="62" actId="478"/>
          <ac:spMkLst>
            <pc:docMk/>
            <pc:sldMk cId="4259744904" sldId="272"/>
            <ac:spMk id="3" creationId="{5BC8D1F9-9400-C307-176D-0F502D5C2062}"/>
          </ac:spMkLst>
        </pc:spChg>
        <pc:spChg chg="add mod">
          <ac:chgData name="Kwan, Paul" userId="52e63840-f6c8-4da1-8efb-37cdd51f4757" providerId="ADAL" clId="{535CE26E-C3DB-4DCC-888F-2D84D4FE127B}" dt="2023-05-01T19:56:54.797" v="62" actId="478"/>
          <ac:spMkLst>
            <pc:docMk/>
            <pc:sldMk cId="4259744904" sldId="272"/>
            <ac:spMk id="5" creationId="{6A9F72F1-97D5-E20F-12AD-5DC3205222BC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C0A4C2C-F5BE-4F94-9FAF-73E785A06A1A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44959AC-4E24-4B36-B9C6-E528FD69A99E}">
      <dgm:prSet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dirty="0"/>
            <a:t>Who are these guys?</a:t>
          </a:r>
        </a:p>
      </dgm:t>
    </dgm:pt>
    <dgm:pt modelId="{3FA65051-B9FB-4CBC-8F05-E65DC59DB854}" type="parTrans" cxnId="{00248D4C-29C0-4069-863A-9F43B9E33A3B}">
      <dgm:prSet/>
      <dgm:spPr/>
      <dgm:t>
        <a:bodyPr/>
        <a:lstStyle/>
        <a:p>
          <a:endParaRPr lang="en-US"/>
        </a:p>
      </dgm:t>
    </dgm:pt>
    <dgm:pt modelId="{7ED39469-AFD1-4623-A84F-418462496829}" type="sibTrans" cxnId="{00248D4C-29C0-4069-863A-9F43B9E33A3B}">
      <dgm:prSet/>
      <dgm:spPr/>
      <dgm:t>
        <a:bodyPr/>
        <a:lstStyle/>
        <a:p>
          <a:endParaRPr lang="en-US"/>
        </a:p>
      </dgm:t>
    </dgm:pt>
    <dgm:pt modelId="{851B6E68-EFDA-426F-BFEB-F1DEA8C0190F}">
      <dgm:prSet/>
      <dgm:spPr/>
      <dgm:t>
        <a:bodyPr/>
        <a:lstStyle/>
        <a:p>
          <a:r>
            <a:rPr lang="en-US" dirty="0"/>
            <a:t>What is engineering?</a:t>
          </a:r>
        </a:p>
      </dgm:t>
    </dgm:pt>
    <dgm:pt modelId="{9AF32D8A-0034-432C-B33D-210A4FA37DD9}" type="parTrans" cxnId="{C7C943C9-2530-40C7-9A78-DAEADB89207E}">
      <dgm:prSet/>
      <dgm:spPr/>
      <dgm:t>
        <a:bodyPr/>
        <a:lstStyle/>
        <a:p>
          <a:endParaRPr lang="en-US"/>
        </a:p>
      </dgm:t>
    </dgm:pt>
    <dgm:pt modelId="{CA85CF87-F9D1-474C-894C-3B1FA93B4CAC}" type="sibTrans" cxnId="{C7C943C9-2530-40C7-9A78-DAEADB89207E}">
      <dgm:prSet/>
      <dgm:spPr/>
      <dgm:t>
        <a:bodyPr/>
        <a:lstStyle/>
        <a:p>
          <a:endParaRPr lang="en-US"/>
        </a:p>
      </dgm:t>
    </dgm:pt>
    <dgm:pt modelId="{19F3A37F-AA25-4EE1-B3DC-5121A7070A09}">
      <dgm:prSet/>
      <dgm:spPr/>
      <dgm:t>
        <a:bodyPr/>
        <a:lstStyle/>
        <a:p>
          <a:r>
            <a:rPr lang="en-US" dirty="0"/>
            <a:t>Why engineers?</a:t>
          </a:r>
        </a:p>
      </dgm:t>
    </dgm:pt>
    <dgm:pt modelId="{28B61FE0-27A7-4112-8E1F-267B3A94651B}" type="parTrans" cxnId="{35EFA22C-A9BD-44D2-83BB-925EDF85D48A}">
      <dgm:prSet/>
      <dgm:spPr/>
      <dgm:t>
        <a:bodyPr/>
        <a:lstStyle/>
        <a:p>
          <a:endParaRPr lang="en-US"/>
        </a:p>
      </dgm:t>
    </dgm:pt>
    <dgm:pt modelId="{09D40A8A-342C-47EE-B401-F1F5DC96BE7A}" type="sibTrans" cxnId="{35EFA22C-A9BD-44D2-83BB-925EDF85D48A}">
      <dgm:prSet/>
      <dgm:spPr/>
      <dgm:t>
        <a:bodyPr/>
        <a:lstStyle/>
        <a:p>
          <a:endParaRPr lang="en-US"/>
        </a:p>
      </dgm:t>
    </dgm:pt>
    <dgm:pt modelId="{8E1F6C73-DB56-40E8-BEA6-7458D111A478}">
      <dgm:prSet/>
      <dgm:spPr/>
      <dgm:t>
        <a:bodyPr/>
        <a:lstStyle/>
        <a:p>
          <a:r>
            <a:rPr lang="en-US" dirty="0"/>
            <a:t>What kind of Engineers?</a:t>
          </a:r>
        </a:p>
      </dgm:t>
    </dgm:pt>
    <dgm:pt modelId="{DED70585-02B7-4BBA-AF8D-77B21008F5B6}" type="parTrans" cxnId="{26F9D7ED-2B06-482D-AEED-A5199BCDC61E}">
      <dgm:prSet/>
      <dgm:spPr/>
      <dgm:t>
        <a:bodyPr/>
        <a:lstStyle/>
        <a:p>
          <a:endParaRPr lang="en-US"/>
        </a:p>
      </dgm:t>
    </dgm:pt>
    <dgm:pt modelId="{DB5515ED-5962-4C41-8695-B6ABE9FC8BE9}" type="sibTrans" cxnId="{26F9D7ED-2B06-482D-AEED-A5199BCDC61E}">
      <dgm:prSet/>
      <dgm:spPr/>
      <dgm:t>
        <a:bodyPr/>
        <a:lstStyle/>
        <a:p>
          <a:endParaRPr lang="en-US"/>
        </a:p>
      </dgm:t>
    </dgm:pt>
    <dgm:pt modelId="{F05584E5-2F29-47FA-BA9C-E815C635A1AF}">
      <dgm:prSet/>
      <dgm:spPr/>
      <dgm:t>
        <a:bodyPr/>
        <a:lstStyle/>
        <a:p>
          <a:r>
            <a:rPr lang="en-US" dirty="0"/>
            <a:t>Engineering Exercise</a:t>
          </a:r>
        </a:p>
      </dgm:t>
    </dgm:pt>
    <dgm:pt modelId="{2E49AFDC-CCD7-43EB-9B41-A5E4E115780B}" type="parTrans" cxnId="{3F12D9B2-EA9A-44CE-8BC6-42CC3555C433}">
      <dgm:prSet/>
      <dgm:spPr/>
      <dgm:t>
        <a:bodyPr/>
        <a:lstStyle/>
        <a:p>
          <a:endParaRPr lang="en-US"/>
        </a:p>
      </dgm:t>
    </dgm:pt>
    <dgm:pt modelId="{F72116DD-F1D0-4732-971A-FD5CF76ECF7C}" type="sibTrans" cxnId="{3F12D9B2-EA9A-44CE-8BC6-42CC3555C433}">
      <dgm:prSet/>
      <dgm:spPr/>
      <dgm:t>
        <a:bodyPr/>
        <a:lstStyle/>
        <a:p>
          <a:endParaRPr lang="en-US"/>
        </a:p>
      </dgm:t>
    </dgm:pt>
    <dgm:pt modelId="{160841E8-B756-40AB-94ED-3DB6BF2B4183}">
      <dgm:prSet/>
      <dgm:spPr>
        <a:solidFill>
          <a:srgbClr val="0070C0"/>
        </a:solidFill>
      </dgm:spPr>
      <dgm:t>
        <a:bodyPr/>
        <a:lstStyle/>
        <a:p>
          <a:r>
            <a:rPr lang="en-US" dirty="0"/>
            <a:t>Take Flight!</a:t>
          </a:r>
        </a:p>
      </dgm:t>
    </dgm:pt>
    <dgm:pt modelId="{3A6AFE43-D672-4677-8B3B-83019D1D9363}" type="parTrans" cxnId="{6E143CCA-8575-403F-9D59-2197D63DEEC2}">
      <dgm:prSet/>
      <dgm:spPr/>
      <dgm:t>
        <a:bodyPr/>
        <a:lstStyle/>
        <a:p>
          <a:endParaRPr lang="en-US"/>
        </a:p>
      </dgm:t>
    </dgm:pt>
    <dgm:pt modelId="{CFC457C8-3502-4B92-A78F-7DEC21B90BC7}" type="sibTrans" cxnId="{6E143CCA-8575-403F-9D59-2197D63DEEC2}">
      <dgm:prSet/>
      <dgm:spPr/>
      <dgm:t>
        <a:bodyPr/>
        <a:lstStyle/>
        <a:p>
          <a:endParaRPr lang="en-US"/>
        </a:p>
      </dgm:t>
    </dgm:pt>
    <dgm:pt modelId="{804171CE-5989-44CD-94B5-7BE1661A1120}">
      <dgm:prSet/>
      <dgm:spPr>
        <a:solidFill>
          <a:schemeClr val="accent1"/>
        </a:solidFill>
      </dgm:spPr>
      <dgm:t>
        <a:bodyPr/>
        <a:lstStyle/>
        <a:p>
          <a:r>
            <a:rPr lang="en-US" dirty="0"/>
            <a:t>Training</a:t>
          </a:r>
        </a:p>
      </dgm:t>
    </dgm:pt>
    <dgm:pt modelId="{271A21F7-33F2-43BF-B0F9-BC29E34F9061}" type="parTrans" cxnId="{2EA7DCE6-5C5C-40E9-8EDA-016920535B14}">
      <dgm:prSet/>
      <dgm:spPr/>
      <dgm:t>
        <a:bodyPr/>
        <a:lstStyle/>
        <a:p>
          <a:endParaRPr lang="en-US"/>
        </a:p>
      </dgm:t>
    </dgm:pt>
    <dgm:pt modelId="{5B5E51C9-5609-48A8-BB85-D1F32B71DA79}" type="sibTrans" cxnId="{2EA7DCE6-5C5C-40E9-8EDA-016920535B14}">
      <dgm:prSet/>
      <dgm:spPr/>
      <dgm:t>
        <a:bodyPr/>
        <a:lstStyle/>
        <a:p>
          <a:endParaRPr lang="en-US"/>
        </a:p>
      </dgm:t>
    </dgm:pt>
    <dgm:pt modelId="{0CBE1354-CF76-437F-A649-4973F9563804}" type="pres">
      <dgm:prSet presAssocID="{9C0A4C2C-F5BE-4F94-9FAF-73E785A06A1A}" presName="diagram" presStyleCnt="0">
        <dgm:presLayoutVars>
          <dgm:dir/>
          <dgm:resizeHandles val="exact"/>
        </dgm:presLayoutVars>
      </dgm:prSet>
      <dgm:spPr/>
    </dgm:pt>
    <dgm:pt modelId="{7BB37905-BB41-41A7-8D9A-582FB97AA0D6}" type="pres">
      <dgm:prSet presAssocID="{544959AC-4E24-4B36-B9C6-E528FD69A99E}" presName="node" presStyleLbl="node1" presStyleIdx="0" presStyleCnt="7">
        <dgm:presLayoutVars>
          <dgm:bulletEnabled val="1"/>
        </dgm:presLayoutVars>
      </dgm:prSet>
      <dgm:spPr/>
    </dgm:pt>
    <dgm:pt modelId="{884D5A29-6F86-4C6D-B03B-0B733B7BC760}" type="pres">
      <dgm:prSet presAssocID="{7ED39469-AFD1-4623-A84F-418462496829}" presName="sibTrans" presStyleCnt="0"/>
      <dgm:spPr/>
    </dgm:pt>
    <dgm:pt modelId="{88349153-7878-44C5-A35C-7C93011EAF32}" type="pres">
      <dgm:prSet presAssocID="{851B6E68-EFDA-426F-BFEB-F1DEA8C0190F}" presName="node" presStyleLbl="node1" presStyleIdx="1" presStyleCnt="7">
        <dgm:presLayoutVars>
          <dgm:bulletEnabled val="1"/>
        </dgm:presLayoutVars>
      </dgm:prSet>
      <dgm:spPr/>
    </dgm:pt>
    <dgm:pt modelId="{85676DE3-7FCF-4759-B409-6BB8CD66BB7E}" type="pres">
      <dgm:prSet presAssocID="{CA85CF87-F9D1-474C-894C-3B1FA93B4CAC}" presName="sibTrans" presStyleCnt="0"/>
      <dgm:spPr/>
    </dgm:pt>
    <dgm:pt modelId="{A14129D3-1685-47A1-8F4A-E1039DDE44B2}" type="pres">
      <dgm:prSet presAssocID="{19F3A37F-AA25-4EE1-B3DC-5121A7070A09}" presName="node" presStyleLbl="node1" presStyleIdx="2" presStyleCnt="7">
        <dgm:presLayoutVars>
          <dgm:bulletEnabled val="1"/>
        </dgm:presLayoutVars>
      </dgm:prSet>
      <dgm:spPr/>
    </dgm:pt>
    <dgm:pt modelId="{977960CC-83E2-4732-9D37-9646D6EC8ECD}" type="pres">
      <dgm:prSet presAssocID="{09D40A8A-342C-47EE-B401-F1F5DC96BE7A}" presName="sibTrans" presStyleCnt="0"/>
      <dgm:spPr/>
    </dgm:pt>
    <dgm:pt modelId="{E1922C4D-1554-48D4-91DE-A2A90FA9A078}" type="pres">
      <dgm:prSet presAssocID="{8E1F6C73-DB56-40E8-BEA6-7458D111A478}" presName="node" presStyleLbl="node1" presStyleIdx="3" presStyleCnt="7">
        <dgm:presLayoutVars>
          <dgm:bulletEnabled val="1"/>
        </dgm:presLayoutVars>
      </dgm:prSet>
      <dgm:spPr/>
    </dgm:pt>
    <dgm:pt modelId="{0492D7BC-F44C-4676-A023-A78CB3E12B63}" type="pres">
      <dgm:prSet presAssocID="{DB5515ED-5962-4C41-8695-B6ABE9FC8BE9}" presName="sibTrans" presStyleCnt="0"/>
      <dgm:spPr/>
    </dgm:pt>
    <dgm:pt modelId="{33D692A5-21C6-4C58-B5EA-DCBC47E21FCA}" type="pres">
      <dgm:prSet presAssocID="{F05584E5-2F29-47FA-BA9C-E815C635A1AF}" presName="node" presStyleLbl="node1" presStyleIdx="4" presStyleCnt="7">
        <dgm:presLayoutVars>
          <dgm:bulletEnabled val="1"/>
        </dgm:presLayoutVars>
      </dgm:prSet>
      <dgm:spPr/>
    </dgm:pt>
    <dgm:pt modelId="{BCAF69C9-401D-410F-B75D-594F862E716F}" type="pres">
      <dgm:prSet presAssocID="{F72116DD-F1D0-4732-971A-FD5CF76ECF7C}" presName="sibTrans" presStyleCnt="0"/>
      <dgm:spPr/>
    </dgm:pt>
    <dgm:pt modelId="{773C4562-F4DA-4A02-98AF-2B5A24AF5425}" type="pres">
      <dgm:prSet presAssocID="{804171CE-5989-44CD-94B5-7BE1661A1120}" presName="node" presStyleLbl="node1" presStyleIdx="5" presStyleCnt="7">
        <dgm:presLayoutVars>
          <dgm:bulletEnabled val="1"/>
        </dgm:presLayoutVars>
      </dgm:prSet>
      <dgm:spPr/>
    </dgm:pt>
    <dgm:pt modelId="{4344ECF0-E974-4232-8692-568CE91ECCEC}" type="pres">
      <dgm:prSet presAssocID="{5B5E51C9-5609-48A8-BB85-D1F32B71DA79}" presName="sibTrans" presStyleCnt="0"/>
      <dgm:spPr/>
    </dgm:pt>
    <dgm:pt modelId="{7ECB1122-14CC-46D3-BCD0-E896FAE661E2}" type="pres">
      <dgm:prSet presAssocID="{160841E8-B756-40AB-94ED-3DB6BF2B4183}" presName="node" presStyleLbl="node1" presStyleIdx="6" presStyleCnt="7" custScaleX="219940" custScaleY="70983">
        <dgm:presLayoutVars>
          <dgm:bulletEnabled val="1"/>
        </dgm:presLayoutVars>
      </dgm:prSet>
      <dgm:spPr/>
    </dgm:pt>
  </dgm:ptLst>
  <dgm:cxnLst>
    <dgm:cxn modelId="{35EFA22C-A9BD-44D2-83BB-925EDF85D48A}" srcId="{9C0A4C2C-F5BE-4F94-9FAF-73E785A06A1A}" destId="{19F3A37F-AA25-4EE1-B3DC-5121A7070A09}" srcOrd="2" destOrd="0" parTransId="{28B61FE0-27A7-4112-8E1F-267B3A94651B}" sibTransId="{09D40A8A-342C-47EE-B401-F1F5DC96BE7A}"/>
    <dgm:cxn modelId="{593BFC43-4F81-4C3E-A437-8D01E7A554FA}" type="presOf" srcId="{19F3A37F-AA25-4EE1-B3DC-5121A7070A09}" destId="{A14129D3-1685-47A1-8F4A-E1039DDE44B2}" srcOrd="0" destOrd="0" presId="urn:microsoft.com/office/officeart/2005/8/layout/default"/>
    <dgm:cxn modelId="{989A706A-58F7-4DB1-82E7-C7C2B9774913}" type="presOf" srcId="{9C0A4C2C-F5BE-4F94-9FAF-73E785A06A1A}" destId="{0CBE1354-CF76-437F-A649-4973F9563804}" srcOrd="0" destOrd="0" presId="urn:microsoft.com/office/officeart/2005/8/layout/default"/>
    <dgm:cxn modelId="{1C61D04B-AD65-480E-8964-F4BD08EFEA83}" type="presOf" srcId="{F05584E5-2F29-47FA-BA9C-E815C635A1AF}" destId="{33D692A5-21C6-4C58-B5EA-DCBC47E21FCA}" srcOrd="0" destOrd="0" presId="urn:microsoft.com/office/officeart/2005/8/layout/default"/>
    <dgm:cxn modelId="{00248D4C-29C0-4069-863A-9F43B9E33A3B}" srcId="{9C0A4C2C-F5BE-4F94-9FAF-73E785A06A1A}" destId="{544959AC-4E24-4B36-B9C6-E528FD69A99E}" srcOrd="0" destOrd="0" parTransId="{3FA65051-B9FB-4CBC-8F05-E65DC59DB854}" sibTransId="{7ED39469-AFD1-4623-A84F-418462496829}"/>
    <dgm:cxn modelId="{3F12D9B2-EA9A-44CE-8BC6-42CC3555C433}" srcId="{9C0A4C2C-F5BE-4F94-9FAF-73E785A06A1A}" destId="{F05584E5-2F29-47FA-BA9C-E815C635A1AF}" srcOrd="4" destOrd="0" parTransId="{2E49AFDC-CCD7-43EB-9B41-A5E4E115780B}" sibTransId="{F72116DD-F1D0-4732-971A-FD5CF76ECF7C}"/>
    <dgm:cxn modelId="{C7C943C9-2530-40C7-9A78-DAEADB89207E}" srcId="{9C0A4C2C-F5BE-4F94-9FAF-73E785A06A1A}" destId="{851B6E68-EFDA-426F-BFEB-F1DEA8C0190F}" srcOrd="1" destOrd="0" parTransId="{9AF32D8A-0034-432C-B33D-210A4FA37DD9}" sibTransId="{CA85CF87-F9D1-474C-894C-3B1FA93B4CAC}"/>
    <dgm:cxn modelId="{6E143CCA-8575-403F-9D59-2197D63DEEC2}" srcId="{9C0A4C2C-F5BE-4F94-9FAF-73E785A06A1A}" destId="{160841E8-B756-40AB-94ED-3DB6BF2B4183}" srcOrd="6" destOrd="0" parTransId="{3A6AFE43-D672-4677-8B3B-83019D1D9363}" sibTransId="{CFC457C8-3502-4B92-A78F-7DEC21B90BC7}"/>
    <dgm:cxn modelId="{5051DECC-3D51-4090-B543-75CFD96039FE}" type="presOf" srcId="{8E1F6C73-DB56-40E8-BEA6-7458D111A478}" destId="{E1922C4D-1554-48D4-91DE-A2A90FA9A078}" srcOrd="0" destOrd="0" presId="urn:microsoft.com/office/officeart/2005/8/layout/default"/>
    <dgm:cxn modelId="{68D32ECE-7A55-47C7-9F9A-A699D97D1377}" type="presOf" srcId="{851B6E68-EFDA-426F-BFEB-F1DEA8C0190F}" destId="{88349153-7878-44C5-A35C-7C93011EAF32}" srcOrd="0" destOrd="0" presId="urn:microsoft.com/office/officeart/2005/8/layout/default"/>
    <dgm:cxn modelId="{F476BBE1-0205-41FD-9B76-77B8D5A298B2}" type="presOf" srcId="{160841E8-B756-40AB-94ED-3DB6BF2B4183}" destId="{7ECB1122-14CC-46D3-BCD0-E896FAE661E2}" srcOrd="0" destOrd="0" presId="urn:microsoft.com/office/officeart/2005/8/layout/default"/>
    <dgm:cxn modelId="{2EA7DCE6-5C5C-40E9-8EDA-016920535B14}" srcId="{9C0A4C2C-F5BE-4F94-9FAF-73E785A06A1A}" destId="{804171CE-5989-44CD-94B5-7BE1661A1120}" srcOrd="5" destOrd="0" parTransId="{271A21F7-33F2-43BF-B0F9-BC29E34F9061}" sibTransId="{5B5E51C9-5609-48A8-BB85-D1F32B71DA79}"/>
    <dgm:cxn modelId="{26F9D7ED-2B06-482D-AEED-A5199BCDC61E}" srcId="{9C0A4C2C-F5BE-4F94-9FAF-73E785A06A1A}" destId="{8E1F6C73-DB56-40E8-BEA6-7458D111A478}" srcOrd="3" destOrd="0" parTransId="{DED70585-02B7-4BBA-AF8D-77B21008F5B6}" sibTransId="{DB5515ED-5962-4C41-8695-B6ABE9FC8BE9}"/>
    <dgm:cxn modelId="{7179F3F7-5354-43DE-A0FB-6BACBC6442E8}" type="presOf" srcId="{544959AC-4E24-4B36-B9C6-E528FD69A99E}" destId="{7BB37905-BB41-41A7-8D9A-582FB97AA0D6}" srcOrd="0" destOrd="0" presId="urn:microsoft.com/office/officeart/2005/8/layout/default"/>
    <dgm:cxn modelId="{F0B159FC-1C59-4951-81DA-A6D5E9605193}" type="presOf" srcId="{804171CE-5989-44CD-94B5-7BE1661A1120}" destId="{773C4562-F4DA-4A02-98AF-2B5A24AF5425}" srcOrd="0" destOrd="0" presId="urn:microsoft.com/office/officeart/2005/8/layout/default"/>
    <dgm:cxn modelId="{0A5FBD73-53C9-40C8-B9E0-D7A7AD51091C}" type="presParOf" srcId="{0CBE1354-CF76-437F-A649-4973F9563804}" destId="{7BB37905-BB41-41A7-8D9A-582FB97AA0D6}" srcOrd="0" destOrd="0" presId="urn:microsoft.com/office/officeart/2005/8/layout/default"/>
    <dgm:cxn modelId="{53ED581A-DC6A-48FF-B608-8A9970BFD4F8}" type="presParOf" srcId="{0CBE1354-CF76-437F-A649-4973F9563804}" destId="{884D5A29-6F86-4C6D-B03B-0B733B7BC760}" srcOrd="1" destOrd="0" presId="urn:microsoft.com/office/officeart/2005/8/layout/default"/>
    <dgm:cxn modelId="{36605613-CA61-4A4D-8357-65DB4BEBB41F}" type="presParOf" srcId="{0CBE1354-CF76-437F-A649-4973F9563804}" destId="{88349153-7878-44C5-A35C-7C93011EAF32}" srcOrd="2" destOrd="0" presId="urn:microsoft.com/office/officeart/2005/8/layout/default"/>
    <dgm:cxn modelId="{9D6CA3CB-E84A-41C1-9CF1-04E9095B7A3E}" type="presParOf" srcId="{0CBE1354-CF76-437F-A649-4973F9563804}" destId="{85676DE3-7FCF-4759-B409-6BB8CD66BB7E}" srcOrd="3" destOrd="0" presId="urn:microsoft.com/office/officeart/2005/8/layout/default"/>
    <dgm:cxn modelId="{32F9F61B-4538-4C7D-AE48-0C63EFBB9DD1}" type="presParOf" srcId="{0CBE1354-CF76-437F-A649-4973F9563804}" destId="{A14129D3-1685-47A1-8F4A-E1039DDE44B2}" srcOrd="4" destOrd="0" presId="urn:microsoft.com/office/officeart/2005/8/layout/default"/>
    <dgm:cxn modelId="{764CA539-4ED7-4DE1-A169-A7045CD5F9D6}" type="presParOf" srcId="{0CBE1354-CF76-437F-A649-4973F9563804}" destId="{977960CC-83E2-4732-9D37-9646D6EC8ECD}" srcOrd="5" destOrd="0" presId="urn:microsoft.com/office/officeart/2005/8/layout/default"/>
    <dgm:cxn modelId="{D84B322E-919E-4E66-9624-1BDC94B3A0E6}" type="presParOf" srcId="{0CBE1354-CF76-437F-A649-4973F9563804}" destId="{E1922C4D-1554-48D4-91DE-A2A90FA9A078}" srcOrd="6" destOrd="0" presId="urn:microsoft.com/office/officeart/2005/8/layout/default"/>
    <dgm:cxn modelId="{CBE64C83-60A7-4C2E-AF63-88C453039382}" type="presParOf" srcId="{0CBE1354-CF76-437F-A649-4973F9563804}" destId="{0492D7BC-F44C-4676-A023-A78CB3E12B63}" srcOrd="7" destOrd="0" presId="urn:microsoft.com/office/officeart/2005/8/layout/default"/>
    <dgm:cxn modelId="{606B8C91-AFB9-48A0-903D-F058C3E989E7}" type="presParOf" srcId="{0CBE1354-CF76-437F-A649-4973F9563804}" destId="{33D692A5-21C6-4C58-B5EA-DCBC47E21FCA}" srcOrd="8" destOrd="0" presId="urn:microsoft.com/office/officeart/2005/8/layout/default"/>
    <dgm:cxn modelId="{E3E769CE-D599-4206-8AA8-3A9B78C6E0D5}" type="presParOf" srcId="{0CBE1354-CF76-437F-A649-4973F9563804}" destId="{BCAF69C9-401D-410F-B75D-594F862E716F}" srcOrd="9" destOrd="0" presId="urn:microsoft.com/office/officeart/2005/8/layout/default"/>
    <dgm:cxn modelId="{EEA312B6-1538-4E21-9EC8-5669234774A4}" type="presParOf" srcId="{0CBE1354-CF76-437F-A649-4973F9563804}" destId="{773C4562-F4DA-4A02-98AF-2B5A24AF5425}" srcOrd="10" destOrd="0" presId="urn:microsoft.com/office/officeart/2005/8/layout/default"/>
    <dgm:cxn modelId="{978E5E17-9520-4A71-B7CB-CAD41EEAF24A}" type="presParOf" srcId="{0CBE1354-CF76-437F-A649-4973F9563804}" destId="{4344ECF0-E974-4232-8692-568CE91ECCEC}" srcOrd="11" destOrd="0" presId="urn:microsoft.com/office/officeart/2005/8/layout/default"/>
    <dgm:cxn modelId="{A51E75BB-2A04-47D9-96E9-A4725AD0C758}" type="presParOf" srcId="{0CBE1354-CF76-437F-A649-4973F9563804}" destId="{7ECB1122-14CC-46D3-BCD0-E896FAE661E2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B37905-BB41-41A7-8D9A-582FB97AA0D6}">
      <dsp:nvSpPr>
        <dsp:cNvPr id="0" name=""/>
        <dsp:cNvSpPr/>
      </dsp:nvSpPr>
      <dsp:spPr>
        <a:xfrm>
          <a:off x="0" y="138925"/>
          <a:ext cx="2529501" cy="1517701"/>
        </a:xfrm>
        <a:prstGeom prst="rect">
          <a:avLst/>
        </a:prstGeom>
        <a:solidFill>
          <a:schemeClr val="accent4">
            <a:lumMod val="7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Who are these guys?</a:t>
          </a:r>
        </a:p>
      </dsp:txBody>
      <dsp:txXfrm>
        <a:off x="0" y="138925"/>
        <a:ext cx="2529501" cy="1517701"/>
      </dsp:txXfrm>
    </dsp:sp>
    <dsp:sp modelId="{88349153-7878-44C5-A35C-7C93011EAF32}">
      <dsp:nvSpPr>
        <dsp:cNvPr id="0" name=""/>
        <dsp:cNvSpPr/>
      </dsp:nvSpPr>
      <dsp:spPr>
        <a:xfrm>
          <a:off x="2782452" y="138925"/>
          <a:ext cx="2529501" cy="151770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What is engineering?</a:t>
          </a:r>
        </a:p>
      </dsp:txBody>
      <dsp:txXfrm>
        <a:off x="2782452" y="138925"/>
        <a:ext cx="2529501" cy="1517701"/>
      </dsp:txXfrm>
    </dsp:sp>
    <dsp:sp modelId="{A14129D3-1685-47A1-8F4A-E1039DDE44B2}">
      <dsp:nvSpPr>
        <dsp:cNvPr id="0" name=""/>
        <dsp:cNvSpPr/>
      </dsp:nvSpPr>
      <dsp:spPr>
        <a:xfrm>
          <a:off x="5564904" y="138925"/>
          <a:ext cx="2529501" cy="151770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Why engineers?</a:t>
          </a:r>
        </a:p>
      </dsp:txBody>
      <dsp:txXfrm>
        <a:off x="5564904" y="138925"/>
        <a:ext cx="2529501" cy="1517701"/>
      </dsp:txXfrm>
    </dsp:sp>
    <dsp:sp modelId="{E1922C4D-1554-48D4-91DE-A2A90FA9A078}">
      <dsp:nvSpPr>
        <dsp:cNvPr id="0" name=""/>
        <dsp:cNvSpPr/>
      </dsp:nvSpPr>
      <dsp:spPr>
        <a:xfrm>
          <a:off x="0" y="1909576"/>
          <a:ext cx="2529501" cy="151770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What kind of Engineers?</a:t>
          </a:r>
        </a:p>
      </dsp:txBody>
      <dsp:txXfrm>
        <a:off x="0" y="1909576"/>
        <a:ext cx="2529501" cy="1517701"/>
      </dsp:txXfrm>
    </dsp:sp>
    <dsp:sp modelId="{33D692A5-21C6-4C58-B5EA-DCBC47E21FCA}">
      <dsp:nvSpPr>
        <dsp:cNvPr id="0" name=""/>
        <dsp:cNvSpPr/>
      </dsp:nvSpPr>
      <dsp:spPr>
        <a:xfrm>
          <a:off x="2782452" y="1909576"/>
          <a:ext cx="2529501" cy="151770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Engineering Exercise</a:t>
          </a:r>
        </a:p>
      </dsp:txBody>
      <dsp:txXfrm>
        <a:off x="2782452" y="1909576"/>
        <a:ext cx="2529501" cy="1517701"/>
      </dsp:txXfrm>
    </dsp:sp>
    <dsp:sp modelId="{773C4562-F4DA-4A02-98AF-2B5A24AF5425}">
      <dsp:nvSpPr>
        <dsp:cNvPr id="0" name=""/>
        <dsp:cNvSpPr/>
      </dsp:nvSpPr>
      <dsp:spPr>
        <a:xfrm>
          <a:off x="5564904" y="1909576"/>
          <a:ext cx="2529501" cy="1517701"/>
        </a:xfrm>
        <a:prstGeom prst="rect">
          <a:avLst/>
        </a:prstGeom>
        <a:solidFill>
          <a:schemeClr val="accent1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Training</a:t>
          </a:r>
        </a:p>
      </dsp:txBody>
      <dsp:txXfrm>
        <a:off x="5564904" y="1909576"/>
        <a:ext cx="2529501" cy="1517701"/>
      </dsp:txXfrm>
    </dsp:sp>
    <dsp:sp modelId="{7ECB1122-14CC-46D3-BCD0-E896FAE661E2}">
      <dsp:nvSpPr>
        <dsp:cNvPr id="0" name=""/>
        <dsp:cNvSpPr/>
      </dsp:nvSpPr>
      <dsp:spPr>
        <a:xfrm>
          <a:off x="1265509" y="3680227"/>
          <a:ext cx="5563386" cy="1077309"/>
        </a:xfrm>
        <a:prstGeom prst="rect">
          <a:avLst/>
        </a:prstGeom>
        <a:solidFill>
          <a:srgbClr val="0070C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Take Flight!</a:t>
          </a:r>
        </a:p>
      </dsp:txBody>
      <dsp:txXfrm>
        <a:off x="1265509" y="3680227"/>
        <a:ext cx="5563386" cy="10773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Title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775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973" y="1964267"/>
            <a:ext cx="5714228" cy="2421464"/>
          </a:xfrm>
        </p:spPr>
        <p:txBody>
          <a:bodyPr anchor="b">
            <a:normAutofit/>
          </a:bodyPr>
          <a:lstStyle>
            <a:lvl1pPr algn="r">
              <a:defRPr sz="4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973" y="4385733"/>
            <a:ext cx="5714228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52311" y="5870576"/>
            <a:ext cx="1212173" cy="3778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5/1/2023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973" y="5870576"/>
            <a:ext cx="3932137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40685" y="5870576"/>
            <a:ext cx="417516" cy="3778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340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4732865"/>
            <a:ext cx="7772400" cy="566738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4401" y="932112"/>
            <a:ext cx="6858000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6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5299603"/>
            <a:ext cx="77724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707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609602"/>
            <a:ext cx="7772399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4343400"/>
            <a:ext cx="7772399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897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21796" y="71811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35800" y="275167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115" y="609602"/>
            <a:ext cx="7091297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988671" y="3352800"/>
            <a:ext cx="6876133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2266" y="4343400"/>
            <a:ext cx="77724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2575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291648"/>
            <a:ext cx="7772401" cy="1468800"/>
          </a:xfrm>
        </p:spPr>
        <p:txBody>
          <a:bodyPr anchor="b">
            <a:normAutofit/>
          </a:bodyPr>
          <a:lstStyle>
            <a:lvl1pPr algn="l">
              <a:defRPr sz="2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760448"/>
            <a:ext cx="7772402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9682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1796" y="71811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735800" y="275167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115" y="609602"/>
            <a:ext cx="7091297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7200" y="3886200"/>
            <a:ext cx="7772401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775200"/>
            <a:ext cx="7772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5803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40" y="609602"/>
            <a:ext cx="7772401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64440" y="3505200"/>
            <a:ext cx="777240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4439" y="4343400"/>
            <a:ext cx="7772401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4874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2845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2978" y="609600"/>
            <a:ext cx="1676621" cy="5181601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990184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319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926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3308581"/>
            <a:ext cx="77724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4777381"/>
            <a:ext cx="777240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839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2142068"/>
            <a:ext cx="3813048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6553" y="2142068"/>
            <a:ext cx="3813048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032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3480" y="2218267"/>
            <a:ext cx="354060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70201"/>
            <a:ext cx="3813048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1120" y="2218267"/>
            <a:ext cx="35184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6552" y="2870201"/>
            <a:ext cx="3813048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604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609601"/>
            <a:ext cx="7772400" cy="145626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473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808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718" y="1557868"/>
            <a:ext cx="2862910" cy="1439332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6144" y="609601"/>
            <a:ext cx="4627975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718" y="2997200"/>
            <a:ext cx="2862910" cy="184573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195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128" y="1735672"/>
            <a:ext cx="4097204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29200" y="914400"/>
            <a:ext cx="3200400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600" dirty="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2128" y="3107272"/>
            <a:ext cx="4097204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176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42068"/>
            <a:ext cx="7772400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23712" y="5870576"/>
            <a:ext cx="1212173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5/1/2023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5870576"/>
            <a:ext cx="5990311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12085" y="5870576"/>
            <a:ext cx="417516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3547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647C0-D5CF-439D-8901-96BAAB5B75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85144" y="188686"/>
            <a:ext cx="6143172" cy="1047447"/>
          </a:xfrm>
        </p:spPr>
        <p:txBody>
          <a:bodyPr>
            <a:normAutofit fontScale="90000"/>
          </a:bodyPr>
          <a:lstStyle/>
          <a:p>
            <a:r>
              <a:rPr lang="en-US" sz="6600" b="1" dirty="0"/>
              <a:t>DRONE Academy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E838E7-94A2-44B8-BB09-5F491C4A3B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773" y="1236133"/>
            <a:ext cx="5714228" cy="1405467"/>
          </a:xfrm>
        </p:spPr>
        <p:txBody>
          <a:bodyPr/>
          <a:lstStyle/>
          <a:p>
            <a:r>
              <a:rPr lang="en-US" dirty="0"/>
              <a:t>12 April 2023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49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4414815-F35E-42EF-BD3C-063B136EA28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9419288"/>
              </p:ext>
            </p:extLst>
          </p:nvPr>
        </p:nvGraphicFramePr>
        <p:xfrm>
          <a:off x="453481" y="980768"/>
          <a:ext cx="8094406" cy="4896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58105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1CBDD-E075-481D-B8AA-1D262829D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119" y="-268873"/>
            <a:ext cx="3979205" cy="1453363"/>
          </a:xfrm>
        </p:spPr>
        <p:txBody>
          <a:bodyPr>
            <a:normAutofit/>
          </a:bodyPr>
          <a:lstStyle/>
          <a:p>
            <a:r>
              <a:rPr lang="en-US" dirty="0"/>
              <a:t>Who Are We?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5AA7AF-0F85-491F-92FD-3F008F969C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119" y="532516"/>
            <a:ext cx="3467229" cy="3637935"/>
          </a:xfrm>
        </p:spPr>
        <p:txBody>
          <a:bodyPr>
            <a:normAutofit/>
          </a:bodyPr>
          <a:lstStyle/>
          <a:p>
            <a:r>
              <a:rPr lang="en-US" dirty="0"/>
              <a:t>Engineers from General Atomics</a:t>
            </a:r>
          </a:p>
          <a:p>
            <a:endParaRPr lang="en-US" dirty="0"/>
          </a:p>
          <a:p>
            <a:r>
              <a:rPr lang="en-US" dirty="0"/>
              <a:t>Develop and engineer Unmanned Aerial Vehicles (UAVs)</a:t>
            </a:r>
          </a:p>
          <a:p>
            <a:endParaRPr lang="en-US" dirty="0"/>
          </a:p>
          <a:p>
            <a:r>
              <a:rPr lang="en-US" dirty="0"/>
              <a:t>UAV, fancy word for Drone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965443-8D05-DC34-4D2C-3F3B838258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1951" y="0"/>
            <a:ext cx="5272050" cy="29229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7005F6-4E4F-DD1F-D110-286DB37EB1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7986" y="4243753"/>
            <a:ext cx="5076013" cy="2189653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5CD2842-3AE2-F396-EA90-C0B53C2EBFA3}"/>
              </a:ext>
            </a:extLst>
          </p:cNvPr>
          <p:cNvSpPr txBox="1">
            <a:spLocks/>
          </p:cNvSpPr>
          <p:nvPr/>
        </p:nvSpPr>
        <p:spPr>
          <a:xfrm>
            <a:off x="6800833" y="3316894"/>
            <a:ext cx="2157048" cy="10394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Guess the movies?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5D7F026-4287-920E-7800-95529AA160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18476"/>
            <a:ext cx="3653348" cy="288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248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15BD5-8A90-49D0-8F98-25B995DAA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19" y="172419"/>
            <a:ext cx="7772400" cy="1456267"/>
          </a:xfrm>
        </p:spPr>
        <p:txBody>
          <a:bodyPr/>
          <a:lstStyle/>
          <a:p>
            <a:r>
              <a:rPr lang="en-US" dirty="0"/>
              <a:t>What is engineering?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41D7EAD-3DFF-4DFF-B9F8-E46F7A7DB1BF}"/>
              </a:ext>
            </a:extLst>
          </p:cNvPr>
          <p:cNvSpPr txBox="1">
            <a:spLocks/>
          </p:cNvSpPr>
          <p:nvPr/>
        </p:nvSpPr>
        <p:spPr>
          <a:xfrm>
            <a:off x="457202" y="1089565"/>
            <a:ext cx="7042354" cy="30798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r>
              <a:rPr lang="en-US" dirty="0"/>
              <a:t>Not Science… but you need to know science</a:t>
            </a:r>
          </a:p>
          <a:p>
            <a:r>
              <a:rPr lang="en-US" dirty="0"/>
              <a:t>Not Technology… but good to understand technologies</a:t>
            </a:r>
          </a:p>
          <a:p>
            <a:r>
              <a:rPr lang="en-US" dirty="0"/>
              <a:t>Not Math… but a good idea to have a strong background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EE3E531-E6FF-4090-A36A-0D0B8AECEA8E}"/>
              </a:ext>
            </a:extLst>
          </p:cNvPr>
          <p:cNvSpPr txBox="1">
            <a:spLocks/>
          </p:cNvSpPr>
          <p:nvPr/>
        </p:nvSpPr>
        <p:spPr>
          <a:xfrm>
            <a:off x="-74614" y="3653482"/>
            <a:ext cx="10131425" cy="863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270B04C-A2ED-4A3F-8733-0F590BA295BD}"/>
              </a:ext>
            </a:extLst>
          </p:cNvPr>
          <p:cNvSpPr txBox="1">
            <a:spLocks/>
          </p:cNvSpPr>
          <p:nvPr/>
        </p:nvSpPr>
        <p:spPr>
          <a:xfrm>
            <a:off x="405583" y="4318112"/>
            <a:ext cx="7197211" cy="17546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Applying Skills</a:t>
            </a:r>
          </a:p>
          <a:p>
            <a:pPr lvl="1"/>
            <a:r>
              <a:rPr lang="en-US" dirty="0"/>
              <a:t>STEM (Science, Technology, Engineering, Math)</a:t>
            </a:r>
          </a:p>
          <a:p>
            <a:pPr lvl="1"/>
            <a:r>
              <a:rPr lang="en-US" dirty="0"/>
              <a:t>Communications and Reading</a:t>
            </a:r>
          </a:p>
          <a:p>
            <a:pPr lvl="1"/>
            <a:r>
              <a:rPr lang="en-US" dirty="0"/>
              <a:t>Research and Learning new things</a:t>
            </a:r>
          </a:p>
          <a:p>
            <a:pPr lvl="1"/>
            <a:r>
              <a:rPr lang="en-US" dirty="0"/>
              <a:t>Art, People, Business skills and many more!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B0B49E-E794-49FE-A4A5-40883E00F11B}"/>
              </a:ext>
            </a:extLst>
          </p:cNvPr>
          <p:cNvSpPr txBox="1"/>
          <p:nvPr/>
        </p:nvSpPr>
        <p:spPr>
          <a:xfrm>
            <a:off x="351841" y="3204518"/>
            <a:ext cx="8113734" cy="523220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Engineering is using skills to make </a:t>
            </a:r>
            <a:r>
              <a:rPr lang="en-US" sz="2800" b="1" u="sng" dirty="0">
                <a:solidFill>
                  <a:schemeClr val="bg1"/>
                </a:solidFill>
              </a:rPr>
              <a:t>things</a:t>
            </a:r>
            <a:r>
              <a:rPr lang="en-US" sz="2800" b="1" dirty="0">
                <a:solidFill>
                  <a:schemeClr val="bg1"/>
                </a:solidFill>
              </a:rPr>
              <a:t> work</a:t>
            </a:r>
          </a:p>
        </p:txBody>
      </p:sp>
    </p:spTree>
    <p:extLst>
      <p:ext uri="{BB962C8B-B14F-4D97-AF65-F5344CB8AC3E}">
        <p14:creationId xmlns:p14="http://schemas.microsoft.com/office/powerpoint/2010/main" val="2089738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allAtOnce"/>
      <p:bldP spid="6" grpId="0" build="p"/>
      <p:bldP spid="7" grpId="0" build="p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24B72-905B-468C-8769-445DA6CD1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4650" y="643463"/>
            <a:ext cx="2279240" cy="160812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Different kinds of engineers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B97D59-6B41-4190-9F84-2696B3AD3F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4648" y="2251587"/>
            <a:ext cx="2279241" cy="39722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Computer</a:t>
            </a:r>
          </a:p>
          <a:p>
            <a:pPr marL="0" indent="0">
              <a:buNone/>
            </a:pPr>
            <a:r>
              <a:rPr lang="en-US" dirty="0"/>
              <a:t>Software</a:t>
            </a:r>
          </a:p>
          <a:p>
            <a:pPr marL="0" indent="0">
              <a:buNone/>
            </a:pPr>
            <a:r>
              <a:rPr lang="en-US" dirty="0"/>
              <a:t>Mechanical</a:t>
            </a:r>
          </a:p>
          <a:p>
            <a:pPr marL="0" indent="0">
              <a:buNone/>
            </a:pPr>
            <a:r>
              <a:rPr lang="en-US" dirty="0"/>
              <a:t>Aircraft</a:t>
            </a:r>
          </a:p>
          <a:p>
            <a:pPr marL="0" indent="0">
              <a:buNone/>
            </a:pPr>
            <a:r>
              <a:rPr lang="en-US" dirty="0"/>
              <a:t>Biological</a:t>
            </a:r>
          </a:p>
          <a:p>
            <a:pPr marL="0" indent="0">
              <a:buNone/>
            </a:pPr>
            <a:r>
              <a:rPr lang="en-US" dirty="0"/>
              <a:t>Chemical</a:t>
            </a:r>
          </a:p>
          <a:p>
            <a:pPr marL="0" indent="0">
              <a:buNone/>
            </a:pPr>
            <a:r>
              <a:rPr lang="en-US" dirty="0"/>
              <a:t>Project</a:t>
            </a:r>
          </a:p>
          <a:p>
            <a:pPr marL="0" indent="0">
              <a:buNone/>
            </a:pPr>
            <a:r>
              <a:rPr lang="en-US" dirty="0"/>
              <a:t>Systems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1F2B3C-563B-0144-6522-DE17A0659C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249" r="21501"/>
          <a:stretch/>
        </p:blipFill>
        <p:spPr>
          <a:xfrm>
            <a:off x="0" y="509587"/>
            <a:ext cx="6553200" cy="583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150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65308-4306-4E18-891C-CE50D1548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776" y="76200"/>
            <a:ext cx="8010524" cy="115252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Engineering Exercise - Breakdown the problem</a:t>
            </a:r>
            <a:br>
              <a:rPr lang="en-US" dirty="0"/>
            </a:br>
            <a:br>
              <a:rPr lang="en-US" dirty="0"/>
            </a:br>
            <a:r>
              <a:rPr lang="en-US" dirty="0"/>
              <a:t>What are the 3 major parts of a drone?  </a:t>
            </a:r>
          </a:p>
        </p:txBody>
      </p:sp>
      <p:pic>
        <p:nvPicPr>
          <p:cNvPr id="1026" name="Picture 2" descr="3d uav airstrip ground station model">
            <a:extLst>
              <a:ext uri="{FF2B5EF4-FFF2-40B4-BE49-F238E27FC236}">
                <a16:creationId xmlns:a16="http://schemas.microsoft.com/office/drawing/2014/main" id="{D1BCDA01-0148-E788-9E9A-F7C3D63E6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62" y="3763595"/>
            <a:ext cx="2865888" cy="286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 Revolutionary but Thorny U.S. Predator-Reaper Program | Defense ...">
            <a:extLst>
              <a:ext uri="{FF2B5EF4-FFF2-40B4-BE49-F238E27FC236}">
                <a16:creationId xmlns:a16="http://schemas.microsoft.com/office/drawing/2014/main" id="{00478655-92FB-3BE5-CEC9-EB2903BED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41872" y="1606439"/>
            <a:ext cx="4206397" cy="2298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phic 8" descr="Wi-Fi outline">
            <a:extLst>
              <a:ext uri="{FF2B5EF4-FFF2-40B4-BE49-F238E27FC236}">
                <a16:creationId xmlns:a16="http://schemas.microsoft.com/office/drawing/2014/main" id="{BFE4CF26-F120-A3A4-0E66-CAE17A0910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3145171">
            <a:off x="3093342" y="2922286"/>
            <a:ext cx="1893339" cy="1893339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D50E0A2-EA16-4B0D-C208-5015549DF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7946" y="6240292"/>
            <a:ext cx="4513792" cy="9144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r">
              <a:buNone/>
            </a:pPr>
            <a:r>
              <a:rPr lang="en-US" cap="all" dirty="0"/>
              <a:t>(What’s needed to support the drone?)</a:t>
            </a:r>
          </a:p>
        </p:txBody>
      </p:sp>
    </p:spTree>
    <p:extLst>
      <p:ext uri="{BB962C8B-B14F-4D97-AF65-F5344CB8AC3E}">
        <p14:creationId xmlns:p14="http://schemas.microsoft.com/office/powerpoint/2010/main" val="139750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65308-4306-4E18-891C-CE50D1548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776" y="76201"/>
            <a:ext cx="8010524" cy="105869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Drone Training</a:t>
            </a:r>
            <a:br>
              <a:rPr lang="en-US" dirty="0"/>
            </a:br>
            <a:r>
              <a:rPr lang="en-US" dirty="0"/>
              <a:t>Control strategy and First steps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E36D953-1882-9ED2-0ABD-6B3DCD8C4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2326"/>
            <a:ext cx="9144000" cy="479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0CD166F-0F99-EDAC-CF3C-9C6298185528}"/>
              </a:ext>
            </a:extLst>
          </p:cNvPr>
          <p:cNvSpPr/>
          <p:nvPr/>
        </p:nvSpPr>
        <p:spPr>
          <a:xfrm>
            <a:off x="1445141" y="5645993"/>
            <a:ext cx="66495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Pick your first 2 moves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60173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67642-AE86-C2AE-062A-0625BE273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4185"/>
            <a:ext cx="7772400" cy="1456267"/>
          </a:xfrm>
        </p:spPr>
        <p:txBody>
          <a:bodyPr>
            <a:normAutofit/>
          </a:bodyPr>
          <a:lstStyle/>
          <a:p>
            <a:r>
              <a:rPr lang="en-US" dirty="0"/>
              <a:t>Pre-Flight Guidelines</a:t>
            </a:r>
            <a:br>
              <a:rPr lang="en-US" sz="1200" dirty="0"/>
            </a:br>
            <a:r>
              <a:rPr lang="en-US" sz="1200" dirty="0"/>
              <a:t>	- Instructor will takeoff</a:t>
            </a:r>
            <a:br>
              <a:rPr lang="en-US" sz="1200" dirty="0"/>
            </a:br>
            <a:r>
              <a:rPr lang="en-US" sz="1200" dirty="0"/>
              <a:t>	- Each student will get 1.5 minutes of flight time</a:t>
            </a:r>
            <a:br>
              <a:rPr lang="en-US" sz="1200" dirty="0"/>
            </a:br>
            <a:r>
              <a:rPr lang="en-US" sz="1200" dirty="0"/>
              <a:t>	-  Gentle on the stick and try your first move! </a:t>
            </a:r>
            <a:br>
              <a:rPr lang="en-US" sz="1200" dirty="0"/>
            </a:br>
            <a:r>
              <a:rPr lang="en-US" sz="1200" dirty="0"/>
              <a:t>	- 3 flight groups, Stay in Designated areas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861FB8-0970-3FBE-943E-5A899EE57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0452"/>
            <a:ext cx="9144000" cy="472920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1063474-3613-EA2E-B78E-EE2AE27F69F4}"/>
              </a:ext>
            </a:extLst>
          </p:cNvPr>
          <p:cNvSpPr/>
          <p:nvPr/>
        </p:nvSpPr>
        <p:spPr>
          <a:xfrm>
            <a:off x="2638168" y="2691319"/>
            <a:ext cx="1209470" cy="997173"/>
          </a:xfrm>
          <a:prstGeom prst="roundRect">
            <a:avLst/>
          </a:prstGeom>
          <a:solidFill>
            <a:schemeClr val="accent1">
              <a:alpha val="52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C982BE4-E764-CCDD-5A79-CF8A320D44B4}"/>
              </a:ext>
            </a:extLst>
          </p:cNvPr>
          <p:cNvSpPr/>
          <p:nvPr/>
        </p:nvSpPr>
        <p:spPr>
          <a:xfrm>
            <a:off x="4048678" y="2691316"/>
            <a:ext cx="1209471" cy="997173"/>
          </a:xfrm>
          <a:prstGeom prst="roundRect">
            <a:avLst/>
          </a:prstGeom>
          <a:solidFill>
            <a:srgbClr val="00B050">
              <a:alpha val="52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64C55CE-D9BB-F1D8-AB49-881E09A2F77F}"/>
              </a:ext>
            </a:extLst>
          </p:cNvPr>
          <p:cNvSpPr/>
          <p:nvPr/>
        </p:nvSpPr>
        <p:spPr>
          <a:xfrm>
            <a:off x="5441006" y="2691317"/>
            <a:ext cx="1209471" cy="997173"/>
          </a:xfrm>
          <a:prstGeom prst="roundRect">
            <a:avLst/>
          </a:prstGeom>
          <a:solidFill>
            <a:srgbClr val="0070C0">
              <a:alpha val="52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 descr="Badge 1 with solid fill">
            <a:extLst>
              <a:ext uri="{FF2B5EF4-FFF2-40B4-BE49-F238E27FC236}">
                <a16:creationId xmlns:a16="http://schemas.microsoft.com/office/drawing/2014/main" id="{EA3F23A7-0F93-3601-DEF8-4AAD4448FC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63550" y="3688489"/>
            <a:ext cx="576888" cy="576888"/>
          </a:xfrm>
          <a:prstGeom prst="rect">
            <a:avLst/>
          </a:prstGeom>
        </p:spPr>
      </p:pic>
      <p:pic>
        <p:nvPicPr>
          <p:cNvPr id="15" name="Graphic 14" descr="Badge with solid fill">
            <a:extLst>
              <a:ext uri="{FF2B5EF4-FFF2-40B4-BE49-F238E27FC236}">
                <a16:creationId xmlns:a16="http://schemas.microsoft.com/office/drawing/2014/main" id="{9CDEC80C-8BB8-0733-97F7-D77BB3C9A0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83556" y="3741688"/>
            <a:ext cx="576888" cy="576888"/>
          </a:xfrm>
          <a:prstGeom prst="rect">
            <a:avLst/>
          </a:prstGeom>
        </p:spPr>
      </p:pic>
      <p:pic>
        <p:nvPicPr>
          <p:cNvPr id="17" name="Graphic 16" descr="Badge 3 with solid fill">
            <a:extLst>
              <a:ext uri="{FF2B5EF4-FFF2-40B4-BE49-F238E27FC236}">
                <a16:creationId xmlns:a16="http://schemas.microsoft.com/office/drawing/2014/main" id="{5BFC2188-4B7D-6BFE-C835-9103378D29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59762" y="3741688"/>
            <a:ext cx="576888" cy="576888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A9F72F1-97D5-E20F-12AD-5DC3205222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744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BB2BA-BA23-8A6C-77C9-713769525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Let’s FLY!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B46354-A9F5-F6AC-0B00-9D59297AED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Questions?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608AD93-8878-96F1-13C9-08A3E5884EBE}"/>
              </a:ext>
            </a:extLst>
          </p:cNvPr>
          <p:cNvSpPr/>
          <p:nvPr/>
        </p:nvSpPr>
        <p:spPr>
          <a:xfrm>
            <a:off x="581631" y="1766065"/>
            <a:ext cx="7835347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Start your first move with a gentle push on the controller to get oriented</a:t>
            </a:r>
          </a:p>
        </p:txBody>
      </p:sp>
    </p:spTree>
    <p:extLst>
      <p:ext uri="{BB962C8B-B14F-4D97-AF65-F5344CB8AC3E}">
        <p14:creationId xmlns:p14="http://schemas.microsoft.com/office/powerpoint/2010/main" val="25207668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TM03457452[[fn=Celestial]]</Template>
  <TotalTime>2259</TotalTime>
  <Words>240</Words>
  <Application>Microsoft Office PowerPoint</Application>
  <PresentationFormat>On-screen Show (4:3)</PresentationFormat>
  <Paragraphs>48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Celestial</vt:lpstr>
      <vt:lpstr>DRONE Academy</vt:lpstr>
      <vt:lpstr>PowerPoint Presentation</vt:lpstr>
      <vt:lpstr>Who Are We?</vt:lpstr>
      <vt:lpstr>What is engineering?</vt:lpstr>
      <vt:lpstr>Different kinds of engineers</vt:lpstr>
      <vt:lpstr>Engineering Exercise - Breakdown the problem  What are the 3 major parts of a drone?  </vt:lpstr>
      <vt:lpstr>Drone Training Control strategy and First steps</vt:lpstr>
      <vt:lpstr>Pre-Flight Guidelines  - Instructor will takeoff  - Each student will get 1.5 minutes of flight time  -  Gentle on the stick and try your first move!   - 3 flight groups, Stay in Designated areas</vt:lpstr>
      <vt:lpstr>Let’s FLY!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Engineering Lifestyle</dc:title>
  <dc:creator>Newlin, Jason</dc:creator>
  <cp:lastModifiedBy>Woolf, Lawrence</cp:lastModifiedBy>
  <cp:revision>19</cp:revision>
  <dcterms:created xsi:type="dcterms:W3CDTF">2021-12-07T16:28:00Z</dcterms:created>
  <dcterms:modified xsi:type="dcterms:W3CDTF">2023-05-01T21:32:40Z</dcterms:modified>
</cp:coreProperties>
</file>