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6" y="9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0A4C2C-F5BE-4F94-9FAF-73E785A06A1A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44959AC-4E24-4B36-B9C6-E528FD69A99E}">
      <dgm:prSet/>
      <dgm:spPr/>
      <dgm:t>
        <a:bodyPr/>
        <a:lstStyle/>
        <a:p>
          <a:r>
            <a:rPr lang="en-US"/>
            <a:t>Who is this guy?</a:t>
          </a:r>
        </a:p>
      </dgm:t>
    </dgm:pt>
    <dgm:pt modelId="{3FA65051-B9FB-4CBC-8F05-E65DC59DB854}" type="parTrans" cxnId="{00248D4C-29C0-4069-863A-9F43B9E33A3B}">
      <dgm:prSet/>
      <dgm:spPr/>
      <dgm:t>
        <a:bodyPr/>
        <a:lstStyle/>
        <a:p>
          <a:endParaRPr lang="en-US"/>
        </a:p>
      </dgm:t>
    </dgm:pt>
    <dgm:pt modelId="{7ED39469-AFD1-4623-A84F-418462496829}" type="sibTrans" cxnId="{00248D4C-29C0-4069-863A-9F43B9E33A3B}">
      <dgm:prSet/>
      <dgm:spPr/>
      <dgm:t>
        <a:bodyPr/>
        <a:lstStyle/>
        <a:p>
          <a:endParaRPr lang="en-US"/>
        </a:p>
      </dgm:t>
    </dgm:pt>
    <dgm:pt modelId="{851B6E68-EFDA-426F-BFEB-F1DEA8C0190F}">
      <dgm:prSet/>
      <dgm:spPr/>
      <dgm:t>
        <a:bodyPr/>
        <a:lstStyle/>
        <a:p>
          <a:r>
            <a:rPr lang="en-US"/>
            <a:t>What is Engineering?</a:t>
          </a:r>
        </a:p>
      </dgm:t>
    </dgm:pt>
    <dgm:pt modelId="{9AF32D8A-0034-432C-B33D-210A4FA37DD9}" type="parTrans" cxnId="{C7C943C9-2530-40C7-9A78-DAEADB89207E}">
      <dgm:prSet/>
      <dgm:spPr/>
      <dgm:t>
        <a:bodyPr/>
        <a:lstStyle/>
        <a:p>
          <a:endParaRPr lang="en-US"/>
        </a:p>
      </dgm:t>
    </dgm:pt>
    <dgm:pt modelId="{CA85CF87-F9D1-474C-894C-3B1FA93B4CAC}" type="sibTrans" cxnId="{C7C943C9-2530-40C7-9A78-DAEADB89207E}">
      <dgm:prSet/>
      <dgm:spPr/>
      <dgm:t>
        <a:bodyPr/>
        <a:lstStyle/>
        <a:p>
          <a:endParaRPr lang="en-US"/>
        </a:p>
      </dgm:t>
    </dgm:pt>
    <dgm:pt modelId="{19F3A37F-AA25-4EE1-B3DC-5121A7070A09}">
      <dgm:prSet/>
      <dgm:spPr/>
      <dgm:t>
        <a:bodyPr/>
        <a:lstStyle/>
        <a:p>
          <a:r>
            <a:rPr lang="en-US"/>
            <a:t>Why do we want engineers?</a:t>
          </a:r>
        </a:p>
      </dgm:t>
    </dgm:pt>
    <dgm:pt modelId="{28B61FE0-27A7-4112-8E1F-267B3A94651B}" type="parTrans" cxnId="{35EFA22C-A9BD-44D2-83BB-925EDF85D48A}">
      <dgm:prSet/>
      <dgm:spPr/>
      <dgm:t>
        <a:bodyPr/>
        <a:lstStyle/>
        <a:p>
          <a:endParaRPr lang="en-US"/>
        </a:p>
      </dgm:t>
    </dgm:pt>
    <dgm:pt modelId="{09D40A8A-342C-47EE-B401-F1F5DC96BE7A}" type="sibTrans" cxnId="{35EFA22C-A9BD-44D2-83BB-925EDF85D48A}">
      <dgm:prSet/>
      <dgm:spPr/>
      <dgm:t>
        <a:bodyPr/>
        <a:lstStyle/>
        <a:p>
          <a:endParaRPr lang="en-US"/>
        </a:p>
      </dgm:t>
    </dgm:pt>
    <dgm:pt modelId="{8E1F6C73-DB56-40E8-BEA6-7458D111A478}">
      <dgm:prSet/>
      <dgm:spPr/>
      <dgm:t>
        <a:bodyPr/>
        <a:lstStyle/>
        <a:p>
          <a:r>
            <a:rPr lang="en-US"/>
            <a:t>What do engineers do?</a:t>
          </a:r>
        </a:p>
      </dgm:t>
    </dgm:pt>
    <dgm:pt modelId="{DED70585-02B7-4BBA-AF8D-77B21008F5B6}" type="parTrans" cxnId="{26F9D7ED-2B06-482D-AEED-A5199BCDC61E}">
      <dgm:prSet/>
      <dgm:spPr/>
      <dgm:t>
        <a:bodyPr/>
        <a:lstStyle/>
        <a:p>
          <a:endParaRPr lang="en-US"/>
        </a:p>
      </dgm:t>
    </dgm:pt>
    <dgm:pt modelId="{DB5515ED-5962-4C41-8695-B6ABE9FC8BE9}" type="sibTrans" cxnId="{26F9D7ED-2B06-482D-AEED-A5199BCDC61E}">
      <dgm:prSet/>
      <dgm:spPr/>
      <dgm:t>
        <a:bodyPr/>
        <a:lstStyle/>
        <a:p>
          <a:endParaRPr lang="en-US"/>
        </a:p>
      </dgm:t>
    </dgm:pt>
    <dgm:pt modelId="{640AB5FE-85D4-403D-88FF-BAD11F01300E}">
      <dgm:prSet/>
      <dgm:spPr/>
      <dgm:t>
        <a:bodyPr/>
        <a:lstStyle/>
        <a:p>
          <a:r>
            <a:rPr lang="en-US"/>
            <a:t>What flavors do engineers come in?</a:t>
          </a:r>
        </a:p>
      </dgm:t>
    </dgm:pt>
    <dgm:pt modelId="{CD0B9FD4-4DFF-4010-8668-B36B4D3A3F13}" type="parTrans" cxnId="{78F6D944-784F-45F5-9719-53C52C36710A}">
      <dgm:prSet/>
      <dgm:spPr/>
      <dgm:t>
        <a:bodyPr/>
        <a:lstStyle/>
        <a:p>
          <a:endParaRPr lang="en-US"/>
        </a:p>
      </dgm:t>
    </dgm:pt>
    <dgm:pt modelId="{87B0836C-6887-41AE-BFE8-1EC8B3197088}" type="sibTrans" cxnId="{78F6D944-784F-45F5-9719-53C52C36710A}">
      <dgm:prSet/>
      <dgm:spPr/>
      <dgm:t>
        <a:bodyPr/>
        <a:lstStyle/>
        <a:p>
          <a:endParaRPr lang="en-US"/>
        </a:p>
      </dgm:t>
    </dgm:pt>
    <dgm:pt modelId="{F05584E5-2F29-47FA-BA9C-E815C635A1AF}">
      <dgm:prSet/>
      <dgm:spPr/>
      <dgm:t>
        <a:bodyPr/>
        <a:lstStyle/>
        <a:p>
          <a:r>
            <a:rPr lang="en-US" dirty="0"/>
            <a:t>What is it like to be an engineer?</a:t>
          </a:r>
        </a:p>
      </dgm:t>
    </dgm:pt>
    <dgm:pt modelId="{2E49AFDC-CCD7-43EB-9B41-A5E4E115780B}" type="parTrans" cxnId="{3F12D9B2-EA9A-44CE-8BC6-42CC3555C433}">
      <dgm:prSet/>
      <dgm:spPr/>
      <dgm:t>
        <a:bodyPr/>
        <a:lstStyle/>
        <a:p>
          <a:endParaRPr lang="en-US"/>
        </a:p>
      </dgm:t>
    </dgm:pt>
    <dgm:pt modelId="{F72116DD-F1D0-4732-971A-FD5CF76ECF7C}" type="sibTrans" cxnId="{3F12D9B2-EA9A-44CE-8BC6-42CC3555C433}">
      <dgm:prSet/>
      <dgm:spPr/>
      <dgm:t>
        <a:bodyPr/>
        <a:lstStyle/>
        <a:p>
          <a:endParaRPr lang="en-US"/>
        </a:p>
      </dgm:t>
    </dgm:pt>
    <dgm:pt modelId="{C4111A75-8DA7-4976-B23C-71395CF98268}">
      <dgm:prSet/>
      <dgm:spPr/>
      <dgm:t>
        <a:bodyPr/>
        <a:lstStyle/>
        <a:p>
          <a:r>
            <a:rPr lang="en-US" dirty="0"/>
            <a:t>Why are there no engineer fan clubs?</a:t>
          </a:r>
        </a:p>
      </dgm:t>
    </dgm:pt>
    <dgm:pt modelId="{602D080B-B562-475A-BB6F-A0536F86F1BD}" type="parTrans" cxnId="{4200DF30-05A4-4A7D-8A51-55C13F3E432C}">
      <dgm:prSet/>
      <dgm:spPr/>
      <dgm:t>
        <a:bodyPr/>
        <a:lstStyle/>
        <a:p>
          <a:endParaRPr lang="en-US"/>
        </a:p>
      </dgm:t>
    </dgm:pt>
    <dgm:pt modelId="{76F853B5-879E-4766-A039-EC8FA73CC7B8}" type="sibTrans" cxnId="{4200DF30-05A4-4A7D-8A51-55C13F3E432C}">
      <dgm:prSet/>
      <dgm:spPr/>
      <dgm:t>
        <a:bodyPr/>
        <a:lstStyle/>
        <a:p>
          <a:endParaRPr lang="en-US"/>
        </a:p>
      </dgm:t>
    </dgm:pt>
    <dgm:pt modelId="{160841E8-B756-40AB-94ED-3DB6BF2B4183}">
      <dgm:prSet/>
      <dgm:spPr/>
      <dgm:t>
        <a:bodyPr/>
        <a:lstStyle/>
        <a:p>
          <a:r>
            <a:rPr lang="en-US"/>
            <a:t>Where do engineers work?</a:t>
          </a:r>
          <a:endParaRPr lang="en-US" dirty="0"/>
        </a:p>
      </dgm:t>
    </dgm:pt>
    <dgm:pt modelId="{3A6AFE43-D672-4677-8B3B-83019D1D9363}" type="parTrans" cxnId="{6E143CCA-8575-403F-9D59-2197D63DEEC2}">
      <dgm:prSet/>
      <dgm:spPr/>
      <dgm:t>
        <a:bodyPr/>
        <a:lstStyle/>
        <a:p>
          <a:endParaRPr lang="en-US"/>
        </a:p>
      </dgm:t>
    </dgm:pt>
    <dgm:pt modelId="{CFC457C8-3502-4B92-A78F-7DEC21B90BC7}" type="sibTrans" cxnId="{6E143CCA-8575-403F-9D59-2197D63DEEC2}">
      <dgm:prSet/>
      <dgm:spPr/>
      <dgm:t>
        <a:bodyPr/>
        <a:lstStyle/>
        <a:p>
          <a:endParaRPr lang="en-US"/>
        </a:p>
      </dgm:t>
    </dgm:pt>
    <dgm:pt modelId="{0CBE1354-CF76-437F-A649-4973F9563804}" type="pres">
      <dgm:prSet presAssocID="{9C0A4C2C-F5BE-4F94-9FAF-73E785A06A1A}" presName="diagram" presStyleCnt="0">
        <dgm:presLayoutVars>
          <dgm:dir/>
          <dgm:resizeHandles val="exact"/>
        </dgm:presLayoutVars>
      </dgm:prSet>
      <dgm:spPr/>
    </dgm:pt>
    <dgm:pt modelId="{7BB37905-BB41-41A7-8D9A-582FB97AA0D6}" type="pres">
      <dgm:prSet presAssocID="{544959AC-4E24-4B36-B9C6-E528FD69A99E}" presName="node" presStyleLbl="node1" presStyleIdx="0" presStyleCnt="8">
        <dgm:presLayoutVars>
          <dgm:bulletEnabled val="1"/>
        </dgm:presLayoutVars>
      </dgm:prSet>
      <dgm:spPr/>
    </dgm:pt>
    <dgm:pt modelId="{884D5A29-6F86-4C6D-B03B-0B733B7BC760}" type="pres">
      <dgm:prSet presAssocID="{7ED39469-AFD1-4623-A84F-418462496829}" presName="sibTrans" presStyleCnt="0"/>
      <dgm:spPr/>
    </dgm:pt>
    <dgm:pt modelId="{88349153-7878-44C5-A35C-7C93011EAF32}" type="pres">
      <dgm:prSet presAssocID="{851B6E68-EFDA-426F-BFEB-F1DEA8C0190F}" presName="node" presStyleLbl="node1" presStyleIdx="1" presStyleCnt="8">
        <dgm:presLayoutVars>
          <dgm:bulletEnabled val="1"/>
        </dgm:presLayoutVars>
      </dgm:prSet>
      <dgm:spPr/>
    </dgm:pt>
    <dgm:pt modelId="{85676DE3-7FCF-4759-B409-6BB8CD66BB7E}" type="pres">
      <dgm:prSet presAssocID="{CA85CF87-F9D1-474C-894C-3B1FA93B4CAC}" presName="sibTrans" presStyleCnt="0"/>
      <dgm:spPr/>
    </dgm:pt>
    <dgm:pt modelId="{A14129D3-1685-47A1-8F4A-E1039DDE44B2}" type="pres">
      <dgm:prSet presAssocID="{19F3A37F-AA25-4EE1-B3DC-5121A7070A09}" presName="node" presStyleLbl="node1" presStyleIdx="2" presStyleCnt="8">
        <dgm:presLayoutVars>
          <dgm:bulletEnabled val="1"/>
        </dgm:presLayoutVars>
      </dgm:prSet>
      <dgm:spPr/>
    </dgm:pt>
    <dgm:pt modelId="{977960CC-83E2-4732-9D37-9646D6EC8ECD}" type="pres">
      <dgm:prSet presAssocID="{09D40A8A-342C-47EE-B401-F1F5DC96BE7A}" presName="sibTrans" presStyleCnt="0"/>
      <dgm:spPr/>
    </dgm:pt>
    <dgm:pt modelId="{E1922C4D-1554-48D4-91DE-A2A90FA9A078}" type="pres">
      <dgm:prSet presAssocID="{8E1F6C73-DB56-40E8-BEA6-7458D111A478}" presName="node" presStyleLbl="node1" presStyleIdx="3" presStyleCnt="8">
        <dgm:presLayoutVars>
          <dgm:bulletEnabled val="1"/>
        </dgm:presLayoutVars>
      </dgm:prSet>
      <dgm:spPr/>
    </dgm:pt>
    <dgm:pt modelId="{0492D7BC-F44C-4676-A023-A78CB3E12B63}" type="pres">
      <dgm:prSet presAssocID="{DB5515ED-5962-4C41-8695-B6ABE9FC8BE9}" presName="sibTrans" presStyleCnt="0"/>
      <dgm:spPr/>
    </dgm:pt>
    <dgm:pt modelId="{965FC3A5-2D38-44DF-890E-EB6106EF19E7}" type="pres">
      <dgm:prSet presAssocID="{640AB5FE-85D4-403D-88FF-BAD11F01300E}" presName="node" presStyleLbl="node1" presStyleIdx="4" presStyleCnt="8">
        <dgm:presLayoutVars>
          <dgm:bulletEnabled val="1"/>
        </dgm:presLayoutVars>
      </dgm:prSet>
      <dgm:spPr/>
    </dgm:pt>
    <dgm:pt modelId="{EA7C7283-C92F-4ABB-BCB0-53F4E695FB52}" type="pres">
      <dgm:prSet presAssocID="{87B0836C-6887-41AE-BFE8-1EC8B3197088}" presName="sibTrans" presStyleCnt="0"/>
      <dgm:spPr/>
    </dgm:pt>
    <dgm:pt modelId="{33D692A5-21C6-4C58-B5EA-DCBC47E21FCA}" type="pres">
      <dgm:prSet presAssocID="{F05584E5-2F29-47FA-BA9C-E815C635A1AF}" presName="node" presStyleLbl="node1" presStyleIdx="5" presStyleCnt="8">
        <dgm:presLayoutVars>
          <dgm:bulletEnabled val="1"/>
        </dgm:presLayoutVars>
      </dgm:prSet>
      <dgm:spPr/>
    </dgm:pt>
    <dgm:pt modelId="{BCAF69C9-401D-410F-B75D-594F862E716F}" type="pres">
      <dgm:prSet presAssocID="{F72116DD-F1D0-4732-971A-FD5CF76ECF7C}" presName="sibTrans" presStyleCnt="0"/>
      <dgm:spPr/>
    </dgm:pt>
    <dgm:pt modelId="{7ECB1122-14CC-46D3-BCD0-E896FAE661E2}" type="pres">
      <dgm:prSet presAssocID="{160841E8-B756-40AB-94ED-3DB6BF2B4183}" presName="node" presStyleLbl="node1" presStyleIdx="6" presStyleCnt="8">
        <dgm:presLayoutVars>
          <dgm:bulletEnabled val="1"/>
        </dgm:presLayoutVars>
      </dgm:prSet>
      <dgm:spPr/>
    </dgm:pt>
    <dgm:pt modelId="{549F0F51-4F98-46BF-8AB2-B1714326F270}" type="pres">
      <dgm:prSet presAssocID="{CFC457C8-3502-4B92-A78F-7DEC21B90BC7}" presName="sibTrans" presStyleCnt="0"/>
      <dgm:spPr/>
    </dgm:pt>
    <dgm:pt modelId="{46BD38A2-F75C-469A-B90F-71D041EAEDD2}" type="pres">
      <dgm:prSet presAssocID="{C4111A75-8DA7-4976-B23C-71395CF98268}" presName="node" presStyleLbl="node1" presStyleIdx="7" presStyleCnt="8">
        <dgm:presLayoutVars>
          <dgm:bulletEnabled val="1"/>
        </dgm:presLayoutVars>
      </dgm:prSet>
      <dgm:spPr/>
    </dgm:pt>
  </dgm:ptLst>
  <dgm:cxnLst>
    <dgm:cxn modelId="{8C885D18-DE2E-48B4-9109-448B5153833A}" type="presOf" srcId="{640AB5FE-85D4-403D-88FF-BAD11F01300E}" destId="{965FC3A5-2D38-44DF-890E-EB6106EF19E7}" srcOrd="0" destOrd="0" presId="urn:microsoft.com/office/officeart/2005/8/layout/default"/>
    <dgm:cxn modelId="{35EFA22C-A9BD-44D2-83BB-925EDF85D48A}" srcId="{9C0A4C2C-F5BE-4F94-9FAF-73E785A06A1A}" destId="{19F3A37F-AA25-4EE1-B3DC-5121A7070A09}" srcOrd="2" destOrd="0" parTransId="{28B61FE0-27A7-4112-8E1F-267B3A94651B}" sibTransId="{09D40A8A-342C-47EE-B401-F1F5DC96BE7A}"/>
    <dgm:cxn modelId="{4200DF30-05A4-4A7D-8A51-55C13F3E432C}" srcId="{9C0A4C2C-F5BE-4F94-9FAF-73E785A06A1A}" destId="{C4111A75-8DA7-4976-B23C-71395CF98268}" srcOrd="7" destOrd="0" parTransId="{602D080B-B562-475A-BB6F-A0536F86F1BD}" sibTransId="{76F853B5-879E-4766-A039-EC8FA73CC7B8}"/>
    <dgm:cxn modelId="{593BFC43-4F81-4C3E-A437-8D01E7A554FA}" type="presOf" srcId="{19F3A37F-AA25-4EE1-B3DC-5121A7070A09}" destId="{A14129D3-1685-47A1-8F4A-E1039DDE44B2}" srcOrd="0" destOrd="0" presId="urn:microsoft.com/office/officeart/2005/8/layout/default"/>
    <dgm:cxn modelId="{78F6D944-784F-45F5-9719-53C52C36710A}" srcId="{9C0A4C2C-F5BE-4F94-9FAF-73E785A06A1A}" destId="{640AB5FE-85D4-403D-88FF-BAD11F01300E}" srcOrd="4" destOrd="0" parTransId="{CD0B9FD4-4DFF-4010-8668-B36B4D3A3F13}" sibTransId="{87B0836C-6887-41AE-BFE8-1EC8B3197088}"/>
    <dgm:cxn modelId="{989A706A-58F7-4DB1-82E7-C7C2B9774913}" type="presOf" srcId="{9C0A4C2C-F5BE-4F94-9FAF-73E785A06A1A}" destId="{0CBE1354-CF76-437F-A649-4973F9563804}" srcOrd="0" destOrd="0" presId="urn:microsoft.com/office/officeart/2005/8/layout/default"/>
    <dgm:cxn modelId="{1C61D04B-AD65-480E-8964-F4BD08EFEA83}" type="presOf" srcId="{F05584E5-2F29-47FA-BA9C-E815C635A1AF}" destId="{33D692A5-21C6-4C58-B5EA-DCBC47E21FCA}" srcOrd="0" destOrd="0" presId="urn:microsoft.com/office/officeart/2005/8/layout/default"/>
    <dgm:cxn modelId="{00248D4C-29C0-4069-863A-9F43B9E33A3B}" srcId="{9C0A4C2C-F5BE-4F94-9FAF-73E785A06A1A}" destId="{544959AC-4E24-4B36-B9C6-E528FD69A99E}" srcOrd="0" destOrd="0" parTransId="{3FA65051-B9FB-4CBC-8F05-E65DC59DB854}" sibTransId="{7ED39469-AFD1-4623-A84F-418462496829}"/>
    <dgm:cxn modelId="{3F12D9B2-EA9A-44CE-8BC6-42CC3555C433}" srcId="{9C0A4C2C-F5BE-4F94-9FAF-73E785A06A1A}" destId="{F05584E5-2F29-47FA-BA9C-E815C635A1AF}" srcOrd="5" destOrd="0" parTransId="{2E49AFDC-CCD7-43EB-9B41-A5E4E115780B}" sibTransId="{F72116DD-F1D0-4732-971A-FD5CF76ECF7C}"/>
    <dgm:cxn modelId="{C7C943C9-2530-40C7-9A78-DAEADB89207E}" srcId="{9C0A4C2C-F5BE-4F94-9FAF-73E785A06A1A}" destId="{851B6E68-EFDA-426F-BFEB-F1DEA8C0190F}" srcOrd="1" destOrd="0" parTransId="{9AF32D8A-0034-432C-B33D-210A4FA37DD9}" sibTransId="{CA85CF87-F9D1-474C-894C-3B1FA93B4CAC}"/>
    <dgm:cxn modelId="{6E143CCA-8575-403F-9D59-2197D63DEEC2}" srcId="{9C0A4C2C-F5BE-4F94-9FAF-73E785A06A1A}" destId="{160841E8-B756-40AB-94ED-3DB6BF2B4183}" srcOrd="6" destOrd="0" parTransId="{3A6AFE43-D672-4677-8B3B-83019D1D9363}" sibTransId="{CFC457C8-3502-4B92-A78F-7DEC21B90BC7}"/>
    <dgm:cxn modelId="{5051DECC-3D51-4090-B543-75CFD96039FE}" type="presOf" srcId="{8E1F6C73-DB56-40E8-BEA6-7458D111A478}" destId="{E1922C4D-1554-48D4-91DE-A2A90FA9A078}" srcOrd="0" destOrd="0" presId="urn:microsoft.com/office/officeart/2005/8/layout/default"/>
    <dgm:cxn modelId="{68D32ECE-7A55-47C7-9F9A-A699D97D1377}" type="presOf" srcId="{851B6E68-EFDA-426F-BFEB-F1DEA8C0190F}" destId="{88349153-7878-44C5-A35C-7C93011EAF32}" srcOrd="0" destOrd="0" presId="urn:microsoft.com/office/officeart/2005/8/layout/default"/>
    <dgm:cxn modelId="{F76D28D8-FF83-48CE-9530-7376006C12D6}" type="presOf" srcId="{C4111A75-8DA7-4976-B23C-71395CF98268}" destId="{46BD38A2-F75C-469A-B90F-71D041EAEDD2}" srcOrd="0" destOrd="0" presId="urn:microsoft.com/office/officeart/2005/8/layout/default"/>
    <dgm:cxn modelId="{F476BBE1-0205-41FD-9B76-77B8D5A298B2}" type="presOf" srcId="{160841E8-B756-40AB-94ED-3DB6BF2B4183}" destId="{7ECB1122-14CC-46D3-BCD0-E896FAE661E2}" srcOrd="0" destOrd="0" presId="urn:microsoft.com/office/officeart/2005/8/layout/default"/>
    <dgm:cxn modelId="{26F9D7ED-2B06-482D-AEED-A5199BCDC61E}" srcId="{9C0A4C2C-F5BE-4F94-9FAF-73E785A06A1A}" destId="{8E1F6C73-DB56-40E8-BEA6-7458D111A478}" srcOrd="3" destOrd="0" parTransId="{DED70585-02B7-4BBA-AF8D-77B21008F5B6}" sibTransId="{DB5515ED-5962-4C41-8695-B6ABE9FC8BE9}"/>
    <dgm:cxn modelId="{7179F3F7-5354-43DE-A0FB-6BACBC6442E8}" type="presOf" srcId="{544959AC-4E24-4B36-B9C6-E528FD69A99E}" destId="{7BB37905-BB41-41A7-8D9A-582FB97AA0D6}" srcOrd="0" destOrd="0" presId="urn:microsoft.com/office/officeart/2005/8/layout/default"/>
    <dgm:cxn modelId="{0A5FBD73-53C9-40C8-B9E0-D7A7AD51091C}" type="presParOf" srcId="{0CBE1354-CF76-437F-A649-4973F9563804}" destId="{7BB37905-BB41-41A7-8D9A-582FB97AA0D6}" srcOrd="0" destOrd="0" presId="urn:microsoft.com/office/officeart/2005/8/layout/default"/>
    <dgm:cxn modelId="{53ED581A-DC6A-48FF-B608-8A9970BFD4F8}" type="presParOf" srcId="{0CBE1354-CF76-437F-A649-4973F9563804}" destId="{884D5A29-6F86-4C6D-B03B-0B733B7BC760}" srcOrd="1" destOrd="0" presId="urn:microsoft.com/office/officeart/2005/8/layout/default"/>
    <dgm:cxn modelId="{36605613-CA61-4A4D-8357-65DB4BEBB41F}" type="presParOf" srcId="{0CBE1354-CF76-437F-A649-4973F9563804}" destId="{88349153-7878-44C5-A35C-7C93011EAF32}" srcOrd="2" destOrd="0" presId="urn:microsoft.com/office/officeart/2005/8/layout/default"/>
    <dgm:cxn modelId="{9D6CA3CB-E84A-41C1-9CF1-04E9095B7A3E}" type="presParOf" srcId="{0CBE1354-CF76-437F-A649-4973F9563804}" destId="{85676DE3-7FCF-4759-B409-6BB8CD66BB7E}" srcOrd="3" destOrd="0" presId="urn:microsoft.com/office/officeart/2005/8/layout/default"/>
    <dgm:cxn modelId="{32F9F61B-4538-4C7D-AE48-0C63EFBB9DD1}" type="presParOf" srcId="{0CBE1354-CF76-437F-A649-4973F9563804}" destId="{A14129D3-1685-47A1-8F4A-E1039DDE44B2}" srcOrd="4" destOrd="0" presId="urn:microsoft.com/office/officeart/2005/8/layout/default"/>
    <dgm:cxn modelId="{764CA539-4ED7-4DE1-A169-A7045CD5F9D6}" type="presParOf" srcId="{0CBE1354-CF76-437F-A649-4973F9563804}" destId="{977960CC-83E2-4732-9D37-9646D6EC8ECD}" srcOrd="5" destOrd="0" presId="urn:microsoft.com/office/officeart/2005/8/layout/default"/>
    <dgm:cxn modelId="{D84B322E-919E-4E66-9624-1BDC94B3A0E6}" type="presParOf" srcId="{0CBE1354-CF76-437F-A649-4973F9563804}" destId="{E1922C4D-1554-48D4-91DE-A2A90FA9A078}" srcOrd="6" destOrd="0" presId="urn:microsoft.com/office/officeart/2005/8/layout/default"/>
    <dgm:cxn modelId="{CBE64C83-60A7-4C2E-AF63-88C453039382}" type="presParOf" srcId="{0CBE1354-CF76-437F-A649-4973F9563804}" destId="{0492D7BC-F44C-4676-A023-A78CB3E12B63}" srcOrd="7" destOrd="0" presId="urn:microsoft.com/office/officeart/2005/8/layout/default"/>
    <dgm:cxn modelId="{DB5E0FE3-F650-4302-A52C-88827C868344}" type="presParOf" srcId="{0CBE1354-CF76-437F-A649-4973F9563804}" destId="{965FC3A5-2D38-44DF-890E-EB6106EF19E7}" srcOrd="8" destOrd="0" presId="urn:microsoft.com/office/officeart/2005/8/layout/default"/>
    <dgm:cxn modelId="{17E66311-60E3-49E4-9A94-1E41471D866C}" type="presParOf" srcId="{0CBE1354-CF76-437F-A649-4973F9563804}" destId="{EA7C7283-C92F-4ABB-BCB0-53F4E695FB52}" srcOrd="9" destOrd="0" presId="urn:microsoft.com/office/officeart/2005/8/layout/default"/>
    <dgm:cxn modelId="{606B8C91-AFB9-48A0-903D-F058C3E989E7}" type="presParOf" srcId="{0CBE1354-CF76-437F-A649-4973F9563804}" destId="{33D692A5-21C6-4C58-B5EA-DCBC47E21FCA}" srcOrd="10" destOrd="0" presId="urn:microsoft.com/office/officeart/2005/8/layout/default"/>
    <dgm:cxn modelId="{E3E769CE-D599-4206-8AA8-3A9B78C6E0D5}" type="presParOf" srcId="{0CBE1354-CF76-437F-A649-4973F9563804}" destId="{BCAF69C9-401D-410F-B75D-594F862E716F}" srcOrd="11" destOrd="0" presId="urn:microsoft.com/office/officeart/2005/8/layout/default"/>
    <dgm:cxn modelId="{A51E75BB-2A04-47D9-96E9-A4725AD0C758}" type="presParOf" srcId="{0CBE1354-CF76-437F-A649-4973F9563804}" destId="{7ECB1122-14CC-46D3-BCD0-E896FAE661E2}" srcOrd="12" destOrd="0" presId="urn:microsoft.com/office/officeart/2005/8/layout/default"/>
    <dgm:cxn modelId="{1BCE3E25-255C-4177-A829-06C889A93453}" type="presParOf" srcId="{0CBE1354-CF76-437F-A649-4973F9563804}" destId="{549F0F51-4F98-46BF-8AB2-B1714326F270}" srcOrd="13" destOrd="0" presId="urn:microsoft.com/office/officeart/2005/8/layout/default"/>
    <dgm:cxn modelId="{E43947B2-00C8-403A-B016-62D79BB52B94}" type="presParOf" srcId="{0CBE1354-CF76-437F-A649-4973F9563804}" destId="{46BD38A2-F75C-469A-B90F-71D041EAEDD2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B37905-BB41-41A7-8D9A-582FB97AA0D6}">
      <dsp:nvSpPr>
        <dsp:cNvPr id="0" name=""/>
        <dsp:cNvSpPr/>
      </dsp:nvSpPr>
      <dsp:spPr>
        <a:xfrm>
          <a:off x="2968" y="161802"/>
          <a:ext cx="2354764" cy="14128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Who is this guy?</a:t>
          </a:r>
        </a:p>
      </dsp:txBody>
      <dsp:txXfrm>
        <a:off x="2968" y="161802"/>
        <a:ext cx="2354764" cy="1412858"/>
      </dsp:txXfrm>
    </dsp:sp>
    <dsp:sp modelId="{88349153-7878-44C5-A35C-7C93011EAF32}">
      <dsp:nvSpPr>
        <dsp:cNvPr id="0" name=""/>
        <dsp:cNvSpPr/>
      </dsp:nvSpPr>
      <dsp:spPr>
        <a:xfrm>
          <a:off x="2593209" y="161802"/>
          <a:ext cx="2354764" cy="141285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What is Engineering?</a:t>
          </a:r>
        </a:p>
      </dsp:txBody>
      <dsp:txXfrm>
        <a:off x="2593209" y="161802"/>
        <a:ext cx="2354764" cy="1412858"/>
      </dsp:txXfrm>
    </dsp:sp>
    <dsp:sp modelId="{A14129D3-1685-47A1-8F4A-E1039DDE44B2}">
      <dsp:nvSpPr>
        <dsp:cNvPr id="0" name=""/>
        <dsp:cNvSpPr/>
      </dsp:nvSpPr>
      <dsp:spPr>
        <a:xfrm>
          <a:off x="5183450" y="161802"/>
          <a:ext cx="2354764" cy="141285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Why do we want engineers?</a:t>
          </a:r>
        </a:p>
      </dsp:txBody>
      <dsp:txXfrm>
        <a:off x="5183450" y="161802"/>
        <a:ext cx="2354764" cy="1412858"/>
      </dsp:txXfrm>
    </dsp:sp>
    <dsp:sp modelId="{E1922C4D-1554-48D4-91DE-A2A90FA9A078}">
      <dsp:nvSpPr>
        <dsp:cNvPr id="0" name=""/>
        <dsp:cNvSpPr/>
      </dsp:nvSpPr>
      <dsp:spPr>
        <a:xfrm>
          <a:off x="7773692" y="161802"/>
          <a:ext cx="2354764" cy="141285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What do engineers do?</a:t>
          </a:r>
        </a:p>
      </dsp:txBody>
      <dsp:txXfrm>
        <a:off x="7773692" y="161802"/>
        <a:ext cx="2354764" cy="1412858"/>
      </dsp:txXfrm>
    </dsp:sp>
    <dsp:sp modelId="{965FC3A5-2D38-44DF-890E-EB6106EF19E7}">
      <dsp:nvSpPr>
        <dsp:cNvPr id="0" name=""/>
        <dsp:cNvSpPr/>
      </dsp:nvSpPr>
      <dsp:spPr>
        <a:xfrm>
          <a:off x="2968" y="1810137"/>
          <a:ext cx="2354764" cy="141285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What flavors do engineers come in?</a:t>
          </a:r>
        </a:p>
      </dsp:txBody>
      <dsp:txXfrm>
        <a:off x="2968" y="1810137"/>
        <a:ext cx="2354764" cy="1412858"/>
      </dsp:txXfrm>
    </dsp:sp>
    <dsp:sp modelId="{33D692A5-21C6-4C58-B5EA-DCBC47E21FCA}">
      <dsp:nvSpPr>
        <dsp:cNvPr id="0" name=""/>
        <dsp:cNvSpPr/>
      </dsp:nvSpPr>
      <dsp:spPr>
        <a:xfrm>
          <a:off x="2593209" y="1810137"/>
          <a:ext cx="2354764" cy="14128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is it like to be an engineer?</a:t>
          </a:r>
        </a:p>
      </dsp:txBody>
      <dsp:txXfrm>
        <a:off x="2593209" y="1810137"/>
        <a:ext cx="2354764" cy="1412858"/>
      </dsp:txXfrm>
    </dsp:sp>
    <dsp:sp modelId="{7ECB1122-14CC-46D3-BCD0-E896FAE661E2}">
      <dsp:nvSpPr>
        <dsp:cNvPr id="0" name=""/>
        <dsp:cNvSpPr/>
      </dsp:nvSpPr>
      <dsp:spPr>
        <a:xfrm>
          <a:off x="5183450" y="1810137"/>
          <a:ext cx="2354764" cy="141285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Where do engineers work?</a:t>
          </a:r>
          <a:endParaRPr lang="en-US" sz="2800" kern="1200" dirty="0"/>
        </a:p>
      </dsp:txBody>
      <dsp:txXfrm>
        <a:off x="5183450" y="1810137"/>
        <a:ext cx="2354764" cy="1412858"/>
      </dsp:txXfrm>
    </dsp:sp>
    <dsp:sp modelId="{46BD38A2-F75C-469A-B90F-71D041EAEDD2}">
      <dsp:nvSpPr>
        <dsp:cNvPr id="0" name=""/>
        <dsp:cNvSpPr/>
      </dsp:nvSpPr>
      <dsp:spPr>
        <a:xfrm>
          <a:off x="7773692" y="1810137"/>
          <a:ext cx="2354764" cy="141285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Why are there no engineer fan clubs?</a:t>
          </a:r>
        </a:p>
      </dsp:txBody>
      <dsp:txXfrm>
        <a:off x="7773692" y="1810137"/>
        <a:ext cx="2354764" cy="14128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3.pn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647C0-D5CF-439D-8901-96BAAB5B75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Engineering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E838E7-94A2-44B8-BB09-5F491C4A3B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15 December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921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CBD94887-6A10-4F62-8EE1-B2BCFA1F3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-1786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1928C6-158A-4ED7-B89D-B78C5201CA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r="8890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A3D512BA-228A-4979-9312-ACD246E10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DAFC09-C2D6-4C79-875E-62609698A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>
            <a:normAutofit/>
          </a:bodyPr>
          <a:lstStyle/>
          <a:p>
            <a:r>
              <a:rPr lang="en-US"/>
              <a:t>What flavors do Engineers Come in?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980DA-9F6D-4962-9603-9E37DE14D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3649133"/>
          </a:xfrm>
        </p:spPr>
        <p:txBody>
          <a:bodyPr>
            <a:normAutofit/>
          </a:bodyPr>
          <a:lstStyle/>
          <a:p>
            <a:r>
              <a:rPr lang="en-US" dirty="0"/>
              <a:t>Mechanical</a:t>
            </a:r>
          </a:p>
          <a:p>
            <a:r>
              <a:rPr lang="en-US" dirty="0"/>
              <a:t>Electrical</a:t>
            </a:r>
          </a:p>
          <a:p>
            <a:r>
              <a:rPr lang="en-US" dirty="0"/>
              <a:t>Civil (bridges, buildings, etc.)</a:t>
            </a:r>
          </a:p>
          <a:p>
            <a:r>
              <a:rPr lang="en-US" dirty="0"/>
              <a:t>Software</a:t>
            </a:r>
          </a:p>
          <a:p>
            <a:r>
              <a:rPr lang="en-US" dirty="0"/>
              <a:t>Aeronautical</a:t>
            </a:r>
          </a:p>
          <a:p>
            <a:r>
              <a:rPr lang="en-US" dirty="0"/>
              <a:t>Manufacturing</a:t>
            </a:r>
          </a:p>
          <a:p>
            <a:r>
              <a:rPr lang="en-US" dirty="0"/>
              <a:t>Environmental</a:t>
            </a:r>
          </a:p>
          <a:p>
            <a:r>
              <a:rPr lang="en-US" dirty="0"/>
              <a:t>Chocolate Chip</a:t>
            </a:r>
          </a:p>
        </p:txBody>
      </p:sp>
      <p:pic>
        <p:nvPicPr>
          <p:cNvPr id="1030" name="Picture 6" descr="Image result for the gherkin">
            <a:extLst>
              <a:ext uri="{FF2B5EF4-FFF2-40B4-BE49-F238E27FC236}">
                <a16:creationId xmlns:a16="http://schemas.microsoft.com/office/drawing/2014/main" id="{D2EFA1E7-2C87-D4B7-6C95-EB0C1D013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217" y="2066002"/>
            <a:ext cx="6597528" cy="44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collection of 354 Gaming Wallpapers, all 1080p : r/gaming">
            <a:extLst>
              <a:ext uri="{FF2B5EF4-FFF2-40B4-BE49-F238E27FC236}">
                <a16:creationId xmlns:a16="http://schemas.microsoft.com/office/drawing/2014/main" id="{31775342-590A-9250-8D90-5064AAF20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01" y="2073855"/>
            <a:ext cx="6867427" cy="386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-35A Lightning II &gt; Air Force &gt; Fact Sheet Display">
            <a:extLst>
              <a:ext uri="{FF2B5EF4-FFF2-40B4-BE49-F238E27FC236}">
                <a16:creationId xmlns:a16="http://schemas.microsoft.com/office/drawing/2014/main" id="{BA4C9E0B-1B67-B68C-DC72-FCA173C44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217" y="1719170"/>
            <a:ext cx="6004961" cy="428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ord's Ever-Smarter Robots Are Speeding Up the Assembly Line | WIRED">
            <a:extLst>
              <a:ext uri="{FF2B5EF4-FFF2-40B4-BE49-F238E27FC236}">
                <a16:creationId xmlns:a16="http://schemas.microsoft.com/office/drawing/2014/main" id="{63227120-9058-372A-8C11-F0C8BD2EA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141" y="2052747"/>
            <a:ext cx="5658832" cy="377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nvironmental Engineering, M.S. | NYU Tandon School of Engineering">
            <a:extLst>
              <a:ext uri="{FF2B5EF4-FFF2-40B4-BE49-F238E27FC236}">
                <a16:creationId xmlns:a16="http://schemas.microsoft.com/office/drawing/2014/main" id="{A64ECE8B-338E-C6C3-000F-7A790D6C4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1" b="5637"/>
          <a:stretch/>
        </p:blipFill>
        <p:spPr bwMode="auto">
          <a:xfrm>
            <a:off x="4285601" y="1876970"/>
            <a:ext cx="5905500" cy="397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omemade Two-Ingredient Chocolate Chips | Amy's Healthy Baking">
            <a:extLst>
              <a:ext uri="{FF2B5EF4-FFF2-40B4-BE49-F238E27FC236}">
                <a16:creationId xmlns:a16="http://schemas.microsoft.com/office/drawing/2014/main" id="{3A5858F1-FC63-37B3-56A9-268C79D7D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7" b="6898"/>
          <a:stretch/>
        </p:blipFill>
        <p:spPr bwMode="auto">
          <a:xfrm>
            <a:off x="6530686" y="2039586"/>
            <a:ext cx="3631814" cy="36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FC14719-26B3-8415-B011-BCCE7AF70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9"/>
          <a:stretch/>
        </p:blipFill>
        <p:spPr bwMode="auto">
          <a:xfrm>
            <a:off x="3816217" y="1968881"/>
            <a:ext cx="7820221" cy="364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pple iPhone 13 Pro Max Teardown Report | UnitedLex">
            <a:extLst>
              <a:ext uri="{FF2B5EF4-FFF2-40B4-BE49-F238E27FC236}">
                <a16:creationId xmlns:a16="http://schemas.microsoft.com/office/drawing/2014/main" id="{B6EE0691-5FEB-DFB6-CD83-4A94CDF3E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362" y="1754192"/>
            <a:ext cx="6314814" cy="386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21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1C9E2-DB9C-4EB1-99E9-2D28761BD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r>
              <a:rPr lang="en-US" dirty="0"/>
              <a:t>What is it like to be an engineer?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10F67-E4F1-418E-87CF-F14EDADB3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>
            <a:normAutofit/>
          </a:bodyPr>
          <a:lstStyle/>
          <a:p>
            <a:r>
              <a:rPr lang="en-US" dirty="0"/>
              <a:t>Indoor/Outdoor options</a:t>
            </a:r>
          </a:p>
          <a:p>
            <a:r>
              <a:rPr lang="en-US" dirty="0"/>
              <a:t>Often work alone, or in small teams</a:t>
            </a:r>
          </a:p>
          <a:p>
            <a:r>
              <a:rPr lang="en-US" dirty="0"/>
              <a:t>High demand in the market (somewhat easy to get a job)</a:t>
            </a:r>
          </a:p>
          <a:p>
            <a:r>
              <a:rPr lang="en-US" dirty="0"/>
              <a:t>Special types may be limited to certain parts of the country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2F164B-0A90-45F7-A1B3-80DCA7197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888" y="316353"/>
            <a:ext cx="4452317" cy="510294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EE9A69-911A-013C-8518-02B7C62AB31A}"/>
              </a:ext>
            </a:extLst>
          </p:cNvPr>
          <p:cNvSpPr txBox="1"/>
          <p:nvPr/>
        </p:nvSpPr>
        <p:spPr>
          <a:xfrm rot="19986778">
            <a:off x="6203672" y="2729527"/>
            <a:ext cx="3029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Brush Script MT" panose="03060802040406070304" pitchFamily="66" charset="0"/>
              </a:rPr>
              <a:t>+ 18%</a:t>
            </a:r>
          </a:p>
        </p:txBody>
      </p:sp>
    </p:spTree>
    <p:extLst>
      <p:ext uri="{BB962C8B-B14F-4D97-AF65-F5344CB8AC3E}">
        <p14:creationId xmlns:p14="http://schemas.microsoft.com/office/powerpoint/2010/main" val="2851730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A3214-9792-4D8B-A482-0EE50306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853440"/>
          </a:xfrm>
        </p:spPr>
        <p:txBody>
          <a:bodyPr>
            <a:normAutofit fontScale="90000"/>
          </a:bodyPr>
          <a:lstStyle/>
          <a:p>
            <a:r>
              <a:rPr lang="en-US" dirty="0"/>
              <a:t>Why are there no engineer fan clubs?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DC5B9-334D-43BA-8AA8-1679142BC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200" b="1" u="sng" dirty="0"/>
              <a:t>I don’t know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Which is one of the hardest things to say…</a:t>
            </a:r>
          </a:p>
          <a:p>
            <a:pPr marL="0" indent="0">
              <a:buNone/>
            </a:pPr>
            <a:r>
              <a:rPr lang="en-US" sz="4000" dirty="0"/>
              <a:t>But you </a:t>
            </a:r>
            <a:r>
              <a:rPr lang="en-US" sz="4000" u="sng" dirty="0"/>
              <a:t>must.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Because this statement is the basis of good science and great engineering</a:t>
            </a:r>
          </a:p>
        </p:txBody>
      </p:sp>
    </p:spTree>
    <p:extLst>
      <p:ext uri="{BB962C8B-B14F-4D97-AF65-F5344CB8AC3E}">
        <p14:creationId xmlns:p14="http://schemas.microsoft.com/office/powerpoint/2010/main" val="3633336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2747F-21FB-4235-BE77-B1182B505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255" y="1030288"/>
            <a:ext cx="4099947" cy="103557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/>
              <a:t>Other things to check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6482A-E908-4539-89F6-D2FFF6651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255" y="2142067"/>
            <a:ext cx="4099947" cy="3649133"/>
          </a:xfrm>
        </p:spPr>
        <p:txBody>
          <a:bodyPr>
            <a:normAutofit/>
          </a:bodyPr>
          <a:lstStyle/>
          <a:p>
            <a:r>
              <a:rPr lang="en-US" dirty="0"/>
              <a:t>Mark </a:t>
            </a:r>
            <a:r>
              <a:rPr lang="en-US" dirty="0" err="1"/>
              <a:t>Rober</a:t>
            </a:r>
            <a:r>
              <a:rPr lang="en-US" dirty="0"/>
              <a:t> (YouTube)</a:t>
            </a:r>
          </a:p>
          <a:p>
            <a:r>
              <a:rPr lang="en-US" dirty="0"/>
              <a:t>Stuff Made Here (YouTube)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21ACAB-7860-47D5-97F7-57E1AA323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997" y="490508"/>
            <a:ext cx="2409606" cy="2692424"/>
          </a:xfrm>
          <a:prstGeom prst="roundRect">
            <a:avLst>
              <a:gd name="adj" fmla="val 6267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F97DD5-0714-435B-9651-2A0D0D633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4012" y="1548077"/>
            <a:ext cx="2770465" cy="2692424"/>
          </a:xfrm>
          <a:prstGeom prst="roundRect">
            <a:avLst>
              <a:gd name="adj" fmla="val 6267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6526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D2256-0428-4828-A3A5-ABBD09391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>
            <a:normAutofit/>
          </a:bodyPr>
          <a:lstStyle/>
          <a:p>
            <a:r>
              <a:rPr lang="en-US" dirty="0"/>
              <a:t>What is this guy even talking about?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4414815-F35E-42EF-BD3C-063B136EA2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4494823"/>
              </p:ext>
            </p:extLst>
          </p:nvPr>
        </p:nvGraphicFramePr>
        <p:xfrm>
          <a:off x="685800" y="2406400"/>
          <a:ext cx="10131425" cy="3384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5810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1CBDD-E075-481D-B8AA-1D262829D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r>
              <a:rPr lang="en-US" dirty="0"/>
              <a:t>Who is this guy?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AA7AF-0F85-491F-92FD-3F008F969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>
            <a:normAutofit/>
          </a:bodyPr>
          <a:lstStyle/>
          <a:p>
            <a:r>
              <a:rPr lang="en-US" dirty="0"/>
              <a:t>Lead Engineer for UK Protector Unmanned Air System</a:t>
            </a:r>
          </a:p>
          <a:p>
            <a:r>
              <a:rPr lang="en-US" dirty="0"/>
              <a:t>31 Years of experience</a:t>
            </a:r>
          </a:p>
          <a:p>
            <a:pPr lvl="1"/>
            <a:r>
              <a:rPr lang="en-US" dirty="0"/>
              <a:t>Automotive design</a:t>
            </a:r>
          </a:p>
          <a:p>
            <a:pPr lvl="1"/>
            <a:r>
              <a:rPr lang="en-US" dirty="0"/>
              <a:t>Aerospace design</a:t>
            </a:r>
          </a:p>
          <a:p>
            <a:pPr lvl="1"/>
            <a:r>
              <a:rPr lang="en-US" dirty="0"/>
              <a:t>Fuel Cell engines</a:t>
            </a:r>
          </a:p>
          <a:p>
            <a:pPr lvl="1"/>
            <a:r>
              <a:rPr lang="en-US" dirty="0"/>
              <a:t>Turbine engines</a:t>
            </a:r>
          </a:p>
          <a:p>
            <a:pPr lvl="1"/>
            <a:endParaRPr lang="en-US" dirty="0"/>
          </a:p>
        </p:txBody>
      </p:sp>
      <p:pic>
        <p:nvPicPr>
          <p:cNvPr id="4" name="Marston">
            <a:hlinkClick r:id="" action="ppaction://media"/>
            <a:extLst>
              <a:ext uri="{FF2B5EF4-FFF2-40B4-BE49-F238E27FC236}">
                <a16:creationId xmlns:a16="http://schemas.microsoft.com/office/drawing/2014/main" id="{A211FF78-66B3-43C7-924C-658F073561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7993" y="355345"/>
            <a:ext cx="6095593" cy="3428771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BC7837-BBB3-4F21-8AB5-236369CF97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5586" y="4325748"/>
            <a:ext cx="4032090" cy="1975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02494B-AB16-459B-8E1F-D2BFA0E610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2254" y="3923412"/>
            <a:ext cx="2717988" cy="270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4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15BD5-8A90-49D0-8F98-25B995DAA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engineering?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A5BDA-691F-4B10-97EE-00D746C50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8"/>
            <a:ext cx="10131425" cy="863892"/>
          </a:xfrm>
        </p:spPr>
        <p:txBody>
          <a:bodyPr/>
          <a:lstStyle/>
          <a:p>
            <a:r>
              <a:rPr lang="en-US" dirty="0"/>
              <a:t>Not Math…but you need to understand math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1D7EAD-3DFF-4DFF-B9F8-E46F7A7DB1BF}"/>
              </a:ext>
            </a:extLst>
          </p:cNvPr>
          <p:cNvSpPr txBox="1">
            <a:spLocks/>
          </p:cNvSpPr>
          <p:nvPr/>
        </p:nvSpPr>
        <p:spPr>
          <a:xfrm>
            <a:off x="685801" y="2650215"/>
            <a:ext cx="10131425" cy="86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 Science…but you need to know science, and how to learn about what you don’t know yet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963B5A-EC8E-4733-9067-042215B4B3D2}"/>
              </a:ext>
            </a:extLst>
          </p:cNvPr>
          <p:cNvSpPr txBox="1">
            <a:spLocks/>
          </p:cNvSpPr>
          <p:nvPr/>
        </p:nvSpPr>
        <p:spPr>
          <a:xfrm>
            <a:off x="685801" y="3158362"/>
            <a:ext cx="10131425" cy="86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 Technology (exactly)…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EE3E531-E6FF-4090-A36A-0D0B8AECEA8E}"/>
              </a:ext>
            </a:extLst>
          </p:cNvPr>
          <p:cNvSpPr txBox="1">
            <a:spLocks/>
          </p:cNvSpPr>
          <p:nvPr/>
        </p:nvSpPr>
        <p:spPr>
          <a:xfrm>
            <a:off x="685800" y="3742710"/>
            <a:ext cx="10131425" cy="86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You need to know how to figure things out and look things up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70B04C-A2ED-4A3F-8733-0F590BA295BD}"/>
              </a:ext>
            </a:extLst>
          </p:cNvPr>
          <p:cNvSpPr txBox="1">
            <a:spLocks/>
          </p:cNvSpPr>
          <p:nvPr/>
        </p:nvSpPr>
        <p:spPr>
          <a:xfrm>
            <a:off x="685800" y="4250857"/>
            <a:ext cx="10131425" cy="86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…which can be libraries, but can also be Google, Wikipedia and shopping sites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B0B49E-E794-49FE-A4A5-40883E00F11B}"/>
              </a:ext>
            </a:extLst>
          </p:cNvPr>
          <p:cNvSpPr txBox="1"/>
          <p:nvPr/>
        </p:nvSpPr>
        <p:spPr>
          <a:xfrm>
            <a:off x="546538" y="5114749"/>
            <a:ext cx="10510345" cy="523220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Engineering is using these skills to make </a:t>
            </a:r>
            <a:r>
              <a:rPr lang="en-US" sz="2800" b="1" u="sng" dirty="0">
                <a:solidFill>
                  <a:schemeClr val="bg1"/>
                </a:solidFill>
              </a:rPr>
              <a:t>things</a:t>
            </a:r>
            <a:r>
              <a:rPr lang="en-US" sz="2800" b="1" dirty="0">
                <a:solidFill>
                  <a:schemeClr val="bg1"/>
                </a:solidFill>
              </a:rPr>
              <a:t> work</a:t>
            </a:r>
          </a:p>
        </p:txBody>
      </p:sp>
    </p:spTree>
    <p:extLst>
      <p:ext uri="{BB962C8B-B14F-4D97-AF65-F5344CB8AC3E}">
        <p14:creationId xmlns:p14="http://schemas.microsoft.com/office/powerpoint/2010/main" val="208973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7" grpId="0" build="p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BECFFDC-94DB-4DA3-94FE-22FEDDA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4F23C-A77A-416C-8449-F3E64C865C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91" t="11101" b="163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F67A4-7428-47F3-AE14-8CA43D976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F4A20210-FA90-4B6D-8D2E-1B90054E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39213B44-68B7-47E7-B506-5C79FCF80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084D60-65A6-45F8-8C17-3529E43F1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44A2572-2BF1-4C8E-AF59-F3AD411D89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5DF3485-B455-470C-8FA8-A1BDE087B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5E9DCD0-EE49-4CB4-89B6-C25F9861C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713CF62-C96C-44E9-8C28-E3F2C6E7C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D06558F-07E9-4D78-A6F3-8BCFA9E73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12D8773-83C0-4D51-9E1F-046DA7DA0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880C3FB-3E2E-4054-A6D1-38176D6E2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505591A-6112-4B84-8E9E-923E43C4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4884290-8E39-4425-BB4F-48D955C1F8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0C383A3-6D77-41CE-8121-498BC3BA5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120A319-4A10-4542-B48C-5FB2714C4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B15B038-50ED-419D-B142-C96EE418B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BAFF2F4-75B2-4498-8559-BAE80D89B4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56AE167-8087-4A4B-B41D-5658EEBA6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D353E8A-CBA6-44F9-9C00-D0AD27C96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A2C318A-A79F-4CAD-BA7A-51427BF9ED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2996E3-5E01-4F22-B23C-7CD0CF72C4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0F6BC4-AB51-4DE7-B83C-E71FE4EC8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F65FC1C-93BF-4ACA-BF17-17372DD10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9F9913C-8CCE-4D56-9D2A-0C2D68667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0EDD18C-1AAD-48E5-AAAD-73F4B5643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2D7A5C4-18C8-43E9-A50A-F87A362C8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A0C484E-A224-4DB0-8C34-89BE54BD1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9BB438E-A25F-4A7F-B209-8899B7CEC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F8BA6DC-B1E9-4F32-A5CC-8F61976B69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F6D95B2-1C8D-4156-AB05-523619B4F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88409AD-A77F-4304-9E8B-08A4891C7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62AD08A-B385-4D18-B948-8D53B3918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32A413E-FF1A-46B1-BF8B-3C1C408B3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CFF4E44-2BEB-4FAE-97C9-BC6E8296D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0486C0A-9B93-46B8-932F-876BE26CE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429BF5D-8D5B-4A48-89EE-8B779826E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DC996EE-5EB1-4943-A1E8-70810CBD67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2F833C8-E3CE-4399-B78B-9DD0EEA64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7C92DB2-78F1-4872-B9C7-C658A7886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F8A2FAA-05E1-448E-A606-FA9D6703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5AAB5D1-1672-4825-88A7-D93923475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2CAAFDB-2BA2-4D04-8B8B-1241D5EC0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C381B3C-0009-451B-BCB3-48F7810C1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A10544C-1EAD-47FB-A17E-52C6222826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2540B37-D854-4525-93F8-410685438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450DFE8-D07F-435C-B5A2-47D126FD9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C1A6513-2D5D-458C-B841-D5DD9844B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931CF18-850E-41CD-823E-D311BD5CC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4497A09-1B1C-4EB6-B728-6FC3A1C12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A60DE04-F3E8-437E-A2E4-A8A7BA01C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DBBA541-852C-4AE6-82E8-6BD13AFB4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FC3362F-AD7E-45D7-BE85-7C8DD81347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CD83E0F-C8AF-4D52-94DB-CD949A2B1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0D5F865-890F-483F-B407-516CE6D22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E6A2505-E617-4419-AB05-10B779B5C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DFF0D66-52FC-4F64-B67F-72D9EFEED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CC72040-7945-4051-989C-2B728F6D50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6EB6302-2333-45D4-AE20-B0F6D45CC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ECC1105-D16E-411D-B4B7-80BF039BF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7D2F518-4540-44DE-BC62-7D598EC99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19566BC-880A-4113-A9C4-0017E5184C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18E7D73-F4E4-4F5D-AFF9-EE491954A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D0988A2-3571-4C16-BDEF-58254F04E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550BAC8-41FE-4300-910B-EE7BBD7A0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8CD175C-18A7-4589-8C46-A61FEF6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B6BE3031-FD1C-443C-9889-243CEEAED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37BF5D-3732-41F2-B9AF-A56C9214D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77B6718-917A-4A01-BCF8-5C6E1217B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C23AB5B-98FB-43F1-B590-BBA79814F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6EEC146-226B-4C83-9C1B-DD5495DE1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C24D094-41EF-4CA2-9834-B04793FA1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DA46AD8-674F-46C3-8A22-280F78F91A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E9D757B-CD9D-447C-8780-79F2FF875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76B76E9-7342-43BC-B629-9180ABF57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F25F68A-2DCB-4183-86F1-3428326E59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A5FA913-066C-4504-A753-026056454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6A6E50AC-CA1E-4DD3-B85F-1720C019E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224B2B1-DBD8-4BA8-8CEB-BFAC8A15D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DEFE1E7-69A3-47F5-B8B8-C0898281B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6F1F489-762E-4979-9EBC-50A62330B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27DF22C-20E6-4DED-B405-1B26C5218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36FD8D7-6E0F-468E-B8C4-F4E670711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72AD17-708E-416A-9D0B-D481FE308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6333" y="2032000"/>
            <a:ext cx="4513792" cy="28193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Why do we want engineers?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AB840-9310-4C19-8BF3-20903D867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6333" y="4851399"/>
            <a:ext cx="4513792" cy="9144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cap="all" dirty="0"/>
              <a:t>(because we like things to work)</a:t>
            </a:r>
          </a:p>
        </p:txBody>
      </p:sp>
    </p:spTree>
    <p:extLst>
      <p:ext uri="{BB962C8B-B14F-4D97-AF65-F5344CB8AC3E}">
        <p14:creationId xmlns:p14="http://schemas.microsoft.com/office/powerpoint/2010/main" val="1807354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24B72-905B-468C-8769-445DA6CD1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Why do we want engineers?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25E445-A317-451B-915C-3BB19BF24C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4" t="13682" r="40051" b="-2362"/>
          <a:stretch/>
        </p:blipFill>
        <p:spPr>
          <a:xfrm>
            <a:off x="0" y="1"/>
            <a:ext cx="7865806" cy="70304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97D59-6B41-4190-9F84-2696B3AD3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Radio Communications</a:t>
            </a:r>
          </a:p>
          <a:p>
            <a:pPr marL="0" indent="0">
              <a:buNone/>
            </a:pPr>
            <a:r>
              <a:rPr lang="en-US" dirty="0"/>
              <a:t>Electro-Optical Sensors</a:t>
            </a:r>
          </a:p>
          <a:p>
            <a:pPr marL="0" indent="0">
              <a:buNone/>
            </a:pPr>
            <a:r>
              <a:rPr lang="en-US" dirty="0"/>
              <a:t>Lenses</a:t>
            </a:r>
          </a:p>
          <a:p>
            <a:pPr marL="0" indent="0">
              <a:buNone/>
            </a:pPr>
            <a:r>
              <a:rPr lang="en-US" dirty="0"/>
              <a:t>Semi-Conductors</a:t>
            </a:r>
          </a:p>
          <a:p>
            <a:pPr marL="0" indent="0">
              <a:buNone/>
            </a:pPr>
            <a:r>
              <a:rPr lang="en-US" dirty="0"/>
              <a:t>Software</a:t>
            </a:r>
          </a:p>
          <a:p>
            <a:pPr marL="0" indent="0">
              <a:buNone/>
            </a:pPr>
            <a:r>
              <a:rPr lang="en-US" dirty="0"/>
              <a:t>Advanced Materials</a:t>
            </a:r>
          </a:p>
          <a:p>
            <a:pPr marL="0" indent="0">
              <a:buNone/>
            </a:pPr>
            <a:r>
              <a:rPr lang="en-US" dirty="0"/>
              <a:t>Manufacturing</a:t>
            </a:r>
          </a:p>
          <a:p>
            <a:pPr marL="0" indent="0">
              <a:buNone/>
            </a:pPr>
            <a:r>
              <a:rPr lang="en-US" dirty="0"/>
              <a:t>Electromagnetism</a:t>
            </a:r>
          </a:p>
        </p:txBody>
      </p:sp>
    </p:spTree>
    <p:extLst>
      <p:ext uri="{BB962C8B-B14F-4D97-AF65-F5344CB8AC3E}">
        <p14:creationId xmlns:p14="http://schemas.microsoft.com/office/powerpoint/2010/main" val="194715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65308-4306-4E18-891C-CE50D1548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4681873" cy="1456267"/>
          </a:xfrm>
        </p:spPr>
        <p:txBody>
          <a:bodyPr>
            <a:normAutofit/>
          </a:bodyPr>
          <a:lstStyle/>
          <a:p>
            <a:r>
              <a:rPr lang="en-US"/>
              <a:t>Anything Else?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B4D1A-FD32-4F9A-B912-A05E8B9E6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5042148" cy="416375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Chances are that any item, system, game, computer program that you use and enjoy was invented, designed, manufactured, fixed or improved by an engineer somewhere.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Engineers work with researchers to manufacture life-saving drugs</a:t>
            </a:r>
          </a:p>
          <a:p>
            <a:r>
              <a:rPr lang="en-US" dirty="0"/>
              <a:t>Engineers work with architects to make sure beautiful buildings and homes are safe and will last</a:t>
            </a:r>
          </a:p>
          <a:p>
            <a:r>
              <a:rPr lang="en-US" dirty="0"/>
              <a:t>Engineers bring us cars, motorcycles, trains, ships and aircraft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Can anyone think of other examples?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508" name="Group 262">
            <a:extLst>
              <a:ext uri="{FF2B5EF4-FFF2-40B4-BE49-F238E27FC236}">
                <a16:creationId xmlns:a16="http://schemas.microsoft.com/office/drawing/2014/main" id="{590820A0-B14B-4F1C-8DDA-174AC2B14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264" name="Freeform 98">
              <a:extLst>
                <a:ext uri="{FF2B5EF4-FFF2-40B4-BE49-F238E27FC236}">
                  <a16:creationId xmlns:a16="http://schemas.microsoft.com/office/drawing/2014/main" id="{A0B952A8-34E8-46AE-B7EC-D9FB3BF1E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9" name="Group 264">
              <a:extLst>
                <a:ext uri="{FF2B5EF4-FFF2-40B4-BE49-F238E27FC236}">
                  <a16:creationId xmlns:a16="http://schemas.microsoft.com/office/drawing/2014/main" id="{77C0821D-1BFC-498C-BEE4-6CE6B6B2C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510" name="Straight Connector 265">
                <a:extLst>
                  <a:ext uri="{FF2B5EF4-FFF2-40B4-BE49-F238E27FC236}">
                    <a16:creationId xmlns:a16="http://schemas.microsoft.com/office/drawing/2014/main" id="{8CAE6635-A640-4DF6-8A57-8989A6B7B8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BA16D7B4-883D-4B71-A28E-8BDCD687E8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B72A9B10-2C9E-4DDF-8C99-874229A492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6EF75B38-CC94-4DE1-A968-D9E320A926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F0E9350D-D958-4D62-8379-58ADFF9545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61CA4590-01F5-4F10-A727-F0EE16FD3E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34D2BBC3-F36B-4D06-BCA7-F71AD66980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09AD5E0B-9B13-4228-A23D-83F17DD01A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3E153321-B19E-4FA5-8A22-05A91F2AC4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8CB9B077-591C-4298-888F-32BB6D0AB6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F6FAFF7A-3D2E-40E1-961C-C2875D67D3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37AB21FA-AE5F-4714-968F-356DEE791F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6A657826-1C0D-47DD-9B11-E93A32B64C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C0DC7092-7C59-441C-9840-7163FAB2D6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356E4341-2683-4149-A265-F498A3B79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12D68886-7F13-46BC-9D15-BAF1B45EC3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B17C4A21-61C9-400C-B013-440B0338B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FDB85B97-7A10-452C-95EB-4CBC73A729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C5A1D773-A4DC-4A3D-BB9D-E056BAC3B7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9A7184E7-1D5B-4687-8ADC-B776C1EFB2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332D3DC5-864B-4B44-9E09-2FE1AD048A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50DB5CCD-3BBF-45CE-B561-4579A82BD0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81DD1944-44B9-4A99-A105-7C364538CA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45ACDF35-7550-4E16-9914-613447CC0F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3BE9C83A-DEB3-4D63-A163-8223B68140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76FFC901-4314-4DC8-BCF5-34E1ACC591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5ACA1D64-7220-4CB4-9BF1-69B45B4822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E565C435-F20D-4ACD-921E-A46F19D671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988848F1-0711-4763-BC8B-76970B5C86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CF1F2F9F-1FE7-4945-95B9-09731BE954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FD030805-517F-4B88-A49B-B0E89A0A9C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A51D02D9-7DCC-42F6-BBD4-62F841ED4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70B07484-4B4C-4B4E-9841-E455CCF19F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3183CA18-F3C2-4329-AC85-63B53C6A63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5F40AEE3-A69A-4F08-95EC-D4427E2461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192C26C7-E36B-4C29-9C8B-963C7C350D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EA2AB60F-895F-49A6-A514-5EDE49E67C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2A53213F-862F-474E-9DE6-F06F3F344C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8D556880-E892-4297-B930-959E868A1F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F786BA14-25A0-4244-92EE-40B324E323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54A8FE26-68CA-4ED2-AC18-175CCD3855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A02032B0-7225-492F-A909-4A5FA8B1CA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1AA3885E-E420-40C5-8B05-E5167027DD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DA973D3B-A048-46C9-8DA7-6792F2F949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7BAEE237-4C03-4C0B-9951-EB14A53620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4E1D87A6-7BC8-4BD7-A2B9-B64555B750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617DFB34-0FF3-45E0-86D1-14367FD4E1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FB72F8F4-90B4-4099-B7E7-4F060A017D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59A58548-CA86-4B09-9534-0B9F46F1C6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1395729B-8C0E-41B8-B3ED-3E25B3289D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A3910024-5A98-44CB-96D6-6F18BEE2B1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271B185B-BD9C-4F33-A1CA-8053DC4F18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7D04AC18-163B-4734-89C3-160679520D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F08A3168-5207-4A96-AF77-4442A6DD40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F103104E-3B79-4584-BC67-1617345678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DAE2661F-465D-44F7-832A-93816854D4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26351CA6-C76B-4C66-9378-C385BBE402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242756B9-0921-4B55-B129-1C794D4FD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737841ED-C77C-4824-BBDB-A4AD5CC4C7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04E74C45-8542-46B2-AAA4-9749090683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2B975665-5AAD-40D4-AC00-1047ED6593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B046CFA9-FF2B-4D62-8063-8D68FF4801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E50C0FC6-86F2-4AAC-9174-25FB83DA6F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88652921-868F-4CCF-B70C-034DAD2E76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02A55E7D-1C8A-4438-A99F-3ACAC87A77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43610C07-2EF7-4475-AF6C-9CA4C0645F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B17D69AF-D03D-4514-A534-475B175912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570FDC14-72EE-470D-876E-6517413658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8BEAC2A8-991D-4B96-ABE3-9A32625B22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E4FDD02D-2AD2-4A6C-BBC9-15591F457B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F6844DDA-5D96-4DEA-A208-28BBA35901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A96F2E86-56F4-4B0C-8D83-55D2865C87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C193D075-DE33-4AD6-937B-FC2912872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B59EA056-638E-430D-AE76-796F1ED38B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8D75FB12-06AB-46A1-BFE4-D16F35625C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351D4855-B924-45D6-A884-31A6BC9630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8397D34C-609D-44DB-AFF8-75858A4F31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2EA17769-C4B1-4138-875F-A58D5D8497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3B02E948-8CD2-4C3C-9E5D-262DAC3C9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397406" y="-618857"/>
            <a:ext cx="4915057" cy="4271437"/>
            <a:chOff x="5281603" y="104899"/>
            <a:chExt cx="6910397" cy="6005491"/>
          </a:xfrm>
        </p:grpSpPr>
        <p:sp>
          <p:nvSpPr>
            <p:cNvPr id="346" name="Freeform 17">
              <a:extLst>
                <a:ext uri="{FF2B5EF4-FFF2-40B4-BE49-F238E27FC236}">
                  <a16:creationId xmlns:a16="http://schemas.microsoft.com/office/drawing/2014/main" id="{F8E025EC-8201-4DC5-B858-C2EEA8121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1" name="Group 346">
              <a:extLst>
                <a:ext uri="{FF2B5EF4-FFF2-40B4-BE49-F238E27FC236}">
                  <a16:creationId xmlns:a16="http://schemas.microsoft.com/office/drawing/2014/main" id="{5D00349E-7825-4D5D-81A3-6A5FB2D95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512" name="Straight Connector 347">
                <a:extLst>
                  <a:ext uri="{FF2B5EF4-FFF2-40B4-BE49-F238E27FC236}">
                    <a16:creationId xmlns:a16="http://schemas.microsoft.com/office/drawing/2014/main" id="{2B0493F4-7EE3-40BC-9693-4C30116976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05D627BB-BD2B-4E33-837E-94DABD948C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0948FD7F-4A95-419F-9592-F1AE43EB39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76D13955-7897-45BF-AE8D-F635DE7296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>
                <a:extLst>
                  <a:ext uri="{FF2B5EF4-FFF2-40B4-BE49-F238E27FC236}">
                    <a16:creationId xmlns:a16="http://schemas.microsoft.com/office/drawing/2014/main" id="{AD38C1DF-38DA-4D6D-AEDD-F23C531045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id="{5618B3C8-757B-4262-8325-56E79801FF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id="{5BC63D8C-C95A-4588-AEC8-83438699A3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E1EBAFC9-1157-4512-A58B-E8DBDCB0E0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D5C42AD4-0C0A-44F8-BEF5-76D798BB14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FA2FDF3F-1D8B-4D7F-9713-D2785051C4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CE5C02B7-5014-410B-A59B-ABA9017C9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FA738C92-C3B6-43D5-A718-230FE5A78A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A7FDBFA0-A00A-4C49-A38C-5197E28B1E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162F2930-B81B-47BF-BAB6-6CD862E0AC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BDB0E661-1786-4C8B-B4AA-1C46DBB09F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:a16="http://schemas.microsoft.com/office/drawing/2014/main" id="{EAE039B6-9B91-4DF7-B2E1-BEC620E8AF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:a16="http://schemas.microsoft.com/office/drawing/2014/main" id="{A09B3898-68D4-4032-973C-3297FA2A0B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56FDF469-A729-4C34-9A4E-FC7F50FB6E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B42661BA-C51F-493E-BA84-7E8E02647B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:a16="http://schemas.microsoft.com/office/drawing/2014/main" id="{BCA6BFC1-5596-4F25-8834-B82EC76C03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ADC0C4EA-8B26-488D-842A-8492C28EFA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1365199F-3DA2-4ECE-8AA0-B37E7E3AFB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:a16="http://schemas.microsoft.com/office/drawing/2014/main" id="{9F8EAD3C-6628-48E5-A004-B34EFF17E2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:a16="http://schemas.microsoft.com/office/drawing/2014/main" id="{8627E51D-F7F3-432F-B018-3390B0A3E2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B0A796D9-B9B7-497E-91F4-257D2CCAA2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E4E17776-2D77-4801-AFE4-553D807E01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:a16="http://schemas.microsoft.com/office/drawing/2014/main" id="{AF653420-3C79-432A-9CAB-6A4AEC545B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CB4F431F-451E-4136-B596-17B6396321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75E18572-BE7A-4234-B454-FD38ABFAE2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5EB9F985-7C1A-4BFE-A4DC-F35AA0D04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500648B4-39E6-409B-A151-2A6CC6D3C4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:a16="http://schemas.microsoft.com/office/drawing/2014/main" id="{013A2463-A9F5-45B4-804E-5595FAE42C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:a16="http://schemas.microsoft.com/office/drawing/2014/main" id="{CBF3193A-025E-4BE6-9AD5-D3106F9D78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:a16="http://schemas.microsoft.com/office/drawing/2014/main" id="{E2832A9B-55E5-494A-A717-3617EDD1F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CC0DA7BF-4BD6-46F6-91A1-E38E259FC7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:a16="http://schemas.microsoft.com/office/drawing/2014/main" id="{87B5F7E4-8A2A-468D-8EF3-6D7171EBC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F6A8F3CE-3B42-4770-8933-7C9BCA91B6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Straight Connector 384">
                <a:extLst>
                  <a:ext uri="{FF2B5EF4-FFF2-40B4-BE49-F238E27FC236}">
                    <a16:creationId xmlns:a16="http://schemas.microsoft.com/office/drawing/2014/main" id="{6224EF38-8522-4A6A-BA96-BAAB1A136C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Straight Connector 385">
                <a:extLst>
                  <a:ext uri="{FF2B5EF4-FFF2-40B4-BE49-F238E27FC236}">
                    <a16:creationId xmlns:a16="http://schemas.microsoft.com/office/drawing/2014/main" id="{42B702F4-3A4F-475E-A874-62BA9C76A0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:a16="http://schemas.microsoft.com/office/drawing/2014/main" id="{1BF12728-61DB-4CA7-BFEA-C67E21001E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:a16="http://schemas.microsoft.com/office/drawing/2014/main" id="{2A114F6C-B377-4620-9C72-92D0FA5095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:a16="http://schemas.microsoft.com/office/drawing/2014/main" id="{185FB219-37DC-4CBB-BDEF-43EF98EB00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:a16="http://schemas.microsoft.com/office/drawing/2014/main" id="{2060F2EE-256C-4A23-A980-9C317EA5F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52F37857-F893-4D54-B377-60870C91BC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>
                <a:extLst>
                  <a:ext uri="{FF2B5EF4-FFF2-40B4-BE49-F238E27FC236}">
                    <a16:creationId xmlns:a16="http://schemas.microsoft.com/office/drawing/2014/main" id="{F5DEA293-2202-41FF-B5FE-71F06BAA69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A9C59CAC-07BD-4C27-8926-C55E46BD10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480FA13A-0B04-4946-9A24-2701584E2D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>
                <a:extLst>
                  <a:ext uri="{FF2B5EF4-FFF2-40B4-BE49-F238E27FC236}">
                    <a16:creationId xmlns:a16="http://schemas.microsoft.com/office/drawing/2014/main" id="{488CE1CC-C8B3-470F-9512-B590AF9DEB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7C1809CD-B912-4E69-A5A5-94EA27B280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FB9E3C6C-40C8-4A98-B0AF-C45C414845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DBE61EAD-B3F8-4E77-B3B6-0A3374C0F2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4303657B-9569-4CB6-A870-F7D678DE67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C95E1DFB-B252-4CBC-95A8-D1DC68A185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2D7B24AC-E1C7-4A27-BACA-0AE3C159FD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97ECB039-4BBD-4991-8C57-7D90D4A22C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38517C97-1250-4775-B725-2CBD677C3F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C9679D68-007E-47A6-A882-07A8088B5C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767BAF92-FB48-468A-B633-46749349E5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2875629C-FBE1-4E58-82B5-53DBC3ABD0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CC29FC6C-B918-40F3-AAAA-1A4F1DFBE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2D55E2D8-4D39-4F44-AAE7-B3B2DDDB5B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8EF38C89-9B35-40D5-A2EC-AE4FFF1712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15C842FE-0918-4A9A-B4F3-F69C539B3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C5A2FDBE-9CE6-41C7-A149-1FC75441C4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FE76B3FC-2648-4EF2-A363-8AED916B45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57AD43BF-C5AB-4324-B39E-5E3AFC8876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1D7FC0CC-E465-4316-A7B6-42441D27DC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>
                <a:extLst>
                  <a:ext uri="{FF2B5EF4-FFF2-40B4-BE49-F238E27FC236}">
                    <a16:creationId xmlns:a16="http://schemas.microsoft.com/office/drawing/2014/main" id="{5EF568F1-4905-4D65-8510-683A870976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B0779A11-5E9E-4455-8DB7-6BF1F0BA4E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2B884067-174C-4C5C-955E-462157D0FA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BE5F0FA8-85D6-4B51-B2A8-027AC28D82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>
                <a:extLst>
                  <a:ext uri="{FF2B5EF4-FFF2-40B4-BE49-F238E27FC236}">
                    <a16:creationId xmlns:a16="http://schemas.microsoft.com/office/drawing/2014/main" id="{E76C2522-4938-48D4-9ACE-F61BC45271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>
                <a:extLst>
                  <a:ext uri="{FF2B5EF4-FFF2-40B4-BE49-F238E27FC236}">
                    <a16:creationId xmlns:a16="http://schemas.microsoft.com/office/drawing/2014/main" id="{7119966D-0585-4354-991F-856ADF670D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>
                <a:extLst>
                  <a:ext uri="{FF2B5EF4-FFF2-40B4-BE49-F238E27FC236}">
                    <a16:creationId xmlns:a16="http://schemas.microsoft.com/office/drawing/2014/main" id="{6931C16B-534C-413B-A404-870528429A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>
                <a:extLst>
                  <a:ext uri="{FF2B5EF4-FFF2-40B4-BE49-F238E27FC236}">
                    <a16:creationId xmlns:a16="http://schemas.microsoft.com/office/drawing/2014/main" id="{888EA28D-0FC2-4BEA-B3EB-D9DEB3C4F7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>
                <a:extLst>
                  <a:ext uri="{FF2B5EF4-FFF2-40B4-BE49-F238E27FC236}">
                    <a16:creationId xmlns:a16="http://schemas.microsoft.com/office/drawing/2014/main" id="{1F2052B6-705D-484A-9856-BCC35D311E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>
                <a:extLst>
                  <a:ext uri="{FF2B5EF4-FFF2-40B4-BE49-F238E27FC236}">
                    <a16:creationId xmlns:a16="http://schemas.microsoft.com/office/drawing/2014/main" id="{B357007E-5B0B-4BC1-96BB-2F9A55E28B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144B8928-2E44-471E-818A-AC5F8B9B1D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7" name="Group 426">
            <a:extLst>
              <a:ext uri="{FF2B5EF4-FFF2-40B4-BE49-F238E27FC236}">
                <a16:creationId xmlns:a16="http://schemas.microsoft.com/office/drawing/2014/main" id="{D3F906D0-CE7C-484D-8C11-5011F768A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739066">
            <a:off x="5520984" y="3122486"/>
            <a:ext cx="2928062" cy="2544637"/>
            <a:chOff x="5281603" y="104899"/>
            <a:chExt cx="6910397" cy="6005491"/>
          </a:xfrm>
        </p:grpSpPr>
        <p:sp>
          <p:nvSpPr>
            <p:cNvPr id="428" name="Freeform 183">
              <a:extLst>
                <a:ext uri="{FF2B5EF4-FFF2-40B4-BE49-F238E27FC236}">
                  <a16:creationId xmlns:a16="http://schemas.microsoft.com/office/drawing/2014/main" id="{0FE191C3-385B-4E2B-ADE9-0FA9E09CA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DF236ECF-9469-429F-B950-E6274E93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430" name="Straight Connector 429">
                <a:extLst>
                  <a:ext uri="{FF2B5EF4-FFF2-40B4-BE49-F238E27FC236}">
                    <a16:creationId xmlns:a16="http://schemas.microsoft.com/office/drawing/2014/main" id="{ACFB9B6B-3B4B-406C-A9C4-9E15E8EDA9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>
                <a:extLst>
                  <a:ext uri="{FF2B5EF4-FFF2-40B4-BE49-F238E27FC236}">
                    <a16:creationId xmlns:a16="http://schemas.microsoft.com/office/drawing/2014/main" id="{1185F607-E801-4999-8E05-0C8486DAAA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Straight Connector 431">
                <a:extLst>
                  <a:ext uri="{FF2B5EF4-FFF2-40B4-BE49-F238E27FC236}">
                    <a16:creationId xmlns:a16="http://schemas.microsoft.com/office/drawing/2014/main" id="{2AE80DE6-1860-413C-83A4-3D16C772FC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>
                <a:extLst>
                  <a:ext uri="{FF2B5EF4-FFF2-40B4-BE49-F238E27FC236}">
                    <a16:creationId xmlns:a16="http://schemas.microsoft.com/office/drawing/2014/main" id="{BCA67FE0-1324-427A-A3EB-EC0E27E8DA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>
                <a:extLst>
                  <a:ext uri="{FF2B5EF4-FFF2-40B4-BE49-F238E27FC236}">
                    <a16:creationId xmlns:a16="http://schemas.microsoft.com/office/drawing/2014/main" id="{7426A4D5-E148-458E-81B7-A67551CC52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>
                <a:extLst>
                  <a:ext uri="{FF2B5EF4-FFF2-40B4-BE49-F238E27FC236}">
                    <a16:creationId xmlns:a16="http://schemas.microsoft.com/office/drawing/2014/main" id="{5AE534E1-BFC4-4B6F-B4A6-D0331A128D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>
                <a:extLst>
                  <a:ext uri="{FF2B5EF4-FFF2-40B4-BE49-F238E27FC236}">
                    <a16:creationId xmlns:a16="http://schemas.microsoft.com/office/drawing/2014/main" id="{F6D2BC14-55E1-4250-A703-26EAE5BEB1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>
                <a:extLst>
                  <a:ext uri="{FF2B5EF4-FFF2-40B4-BE49-F238E27FC236}">
                    <a16:creationId xmlns:a16="http://schemas.microsoft.com/office/drawing/2014/main" id="{D28FA0B2-4451-4A40-A6A8-B5B2BFFD22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>
                <a:extLst>
                  <a:ext uri="{FF2B5EF4-FFF2-40B4-BE49-F238E27FC236}">
                    <a16:creationId xmlns:a16="http://schemas.microsoft.com/office/drawing/2014/main" id="{695551A0-FD49-4C51-9936-31AADCF8F0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>
                <a:extLst>
                  <a:ext uri="{FF2B5EF4-FFF2-40B4-BE49-F238E27FC236}">
                    <a16:creationId xmlns:a16="http://schemas.microsoft.com/office/drawing/2014/main" id="{21AA33D7-B8C3-4A4C-B04C-90496559F6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>
                <a:extLst>
                  <a:ext uri="{FF2B5EF4-FFF2-40B4-BE49-F238E27FC236}">
                    <a16:creationId xmlns:a16="http://schemas.microsoft.com/office/drawing/2014/main" id="{EC11C7CB-C8A3-4FA2-8919-4BDE08B8C0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Straight Connector 440">
                <a:extLst>
                  <a:ext uri="{FF2B5EF4-FFF2-40B4-BE49-F238E27FC236}">
                    <a16:creationId xmlns:a16="http://schemas.microsoft.com/office/drawing/2014/main" id="{04122C9F-7650-4E2A-BBDD-5ED1794298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>
                <a:extLst>
                  <a:ext uri="{FF2B5EF4-FFF2-40B4-BE49-F238E27FC236}">
                    <a16:creationId xmlns:a16="http://schemas.microsoft.com/office/drawing/2014/main" id="{B2331B0F-4B2B-49FF-B210-A548BEE14B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>
                <a:extLst>
                  <a:ext uri="{FF2B5EF4-FFF2-40B4-BE49-F238E27FC236}">
                    <a16:creationId xmlns:a16="http://schemas.microsoft.com/office/drawing/2014/main" id="{9E66A3B2-EAB9-4D0F-8CC6-133C4B8D26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>
                <a:extLst>
                  <a:ext uri="{FF2B5EF4-FFF2-40B4-BE49-F238E27FC236}">
                    <a16:creationId xmlns:a16="http://schemas.microsoft.com/office/drawing/2014/main" id="{A5D255CC-F767-47F3-9B04-0F597091D8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>
                <a:extLst>
                  <a:ext uri="{FF2B5EF4-FFF2-40B4-BE49-F238E27FC236}">
                    <a16:creationId xmlns:a16="http://schemas.microsoft.com/office/drawing/2014/main" id="{DE6FFD6E-D10A-4E69-B92A-1C3D4AD900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>
                <a:extLst>
                  <a:ext uri="{FF2B5EF4-FFF2-40B4-BE49-F238E27FC236}">
                    <a16:creationId xmlns:a16="http://schemas.microsoft.com/office/drawing/2014/main" id="{9BAE1242-2228-4493-81B5-F7807B8DAC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>
                <a:extLst>
                  <a:ext uri="{FF2B5EF4-FFF2-40B4-BE49-F238E27FC236}">
                    <a16:creationId xmlns:a16="http://schemas.microsoft.com/office/drawing/2014/main" id="{7A6A8552-686E-44B0-AA9A-9488BB77FE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Straight Connector 447">
                <a:extLst>
                  <a:ext uri="{FF2B5EF4-FFF2-40B4-BE49-F238E27FC236}">
                    <a16:creationId xmlns:a16="http://schemas.microsoft.com/office/drawing/2014/main" id="{7C45C190-42DB-4A86-A102-D04A25E1E1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>
                <a:extLst>
                  <a:ext uri="{FF2B5EF4-FFF2-40B4-BE49-F238E27FC236}">
                    <a16:creationId xmlns:a16="http://schemas.microsoft.com/office/drawing/2014/main" id="{DC2E5DE9-3511-45AE-9F95-710C8211A3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Connector 449">
                <a:extLst>
                  <a:ext uri="{FF2B5EF4-FFF2-40B4-BE49-F238E27FC236}">
                    <a16:creationId xmlns:a16="http://schemas.microsoft.com/office/drawing/2014/main" id="{53F3C6F6-47A6-4265-878C-5092E93280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>
                <a:extLst>
                  <a:ext uri="{FF2B5EF4-FFF2-40B4-BE49-F238E27FC236}">
                    <a16:creationId xmlns:a16="http://schemas.microsoft.com/office/drawing/2014/main" id="{82B1F3E7-F618-4E13-9E16-7118C45C7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A5E7DF9B-A62B-4C53-A661-B401D7195B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>
                <a:extLst>
                  <a:ext uri="{FF2B5EF4-FFF2-40B4-BE49-F238E27FC236}">
                    <a16:creationId xmlns:a16="http://schemas.microsoft.com/office/drawing/2014/main" id="{EEE4847E-481F-4419-AE1F-90DED5344C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>
                <a:extLst>
                  <a:ext uri="{FF2B5EF4-FFF2-40B4-BE49-F238E27FC236}">
                    <a16:creationId xmlns:a16="http://schemas.microsoft.com/office/drawing/2014/main" id="{B13E9C09-74A8-40D0-BC37-74CA31F5D0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>
                <a:extLst>
                  <a:ext uri="{FF2B5EF4-FFF2-40B4-BE49-F238E27FC236}">
                    <a16:creationId xmlns:a16="http://schemas.microsoft.com/office/drawing/2014/main" id="{B0009143-1101-4DF3-B01E-766F9BE63D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995E8D24-3C05-4242-92BA-731FDA5AE6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>
                <a:extLst>
                  <a:ext uri="{FF2B5EF4-FFF2-40B4-BE49-F238E27FC236}">
                    <a16:creationId xmlns:a16="http://schemas.microsoft.com/office/drawing/2014/main" id="{A40A7CC8-D93E-41C0-8322-8EF549E1A5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>
                <a:extLst>
                  <a:ext uri="{FF2B5EF4-FFF2-40B4-BE49-F238E27FC236}">
                    <a16:creationId xmlns:a16="http://schemas.microsoft.com/office/drawing/2014/main" id="{0B91F070-941B-4307-9931-156C868BFF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>
                <a:extLst>
                  <a:ext uri="{FF2B5EF4-FFF2-40B4-BE49-F238E27FC236}">
                    <a16:creationId xmlns:a16="http://schemas.microsoft.com/office/drawing/2014/main" id="{BF90A755-20A8-4274-A4F7-BD624FECFA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>
                <a:extLst>
                  <a:ext uri="{FF2B5EF4-FFF2-40B4-BE49-F238E27FC236}">
                    <a16:creationId xmlns:a16="http://schemas.microsoft.com/office/drawing/2014/main" id="{4D87C615-9E34-495E-8406-FAEFC2F845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>
                <a:extLst>
                  <a:ext uri="{FF2B5EF4-FFF2-40B4-BE49-F238E27FC236}">
                    <a16:creationId xmlns:a16="http://schemas.microsoft.com/office/drawing/2014/main" id="{11A383A9-4CA6-4FAB-9F61-C5E53DBF8B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D7B6069C-3205-4BBB-ADDF-D85A07E550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Straight Connector 462">
                <a:extLst>
                  <a:ext uri="{FF2B5EF4-FFF2-40B4-BE49-F238E27FC236}">
                    <a16:creationId xmlns:a16="http://schemas.microsoft.com/office/drawing/2014/main" id="{98083F5B-DC24-40B3-92D2-BF90631145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1AEA55FF-DDBB-4AA2-ACBD-9A4D56FFCC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>
                <a:extLst>
                  <a:ext uri="{FF2B5EF4-FFF2-40B4-BE49-F238E27FC236}">
                    <a16:creationId xmlns:a16="http://schemas.microsoft.com/office/drawing/2014/main" id="{2E00B1FB-F492-483C-B4D3-893BE48D29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Straight Connector 465">
                <a:extLst>
                  <a:ext uri="{FF2B5EF4-FFF2-40B4-BE49-F238E27FC236}">
                    <a16:creationId xmlns:a16="http://schemas.microsoft.com/office/drawing/2014/main" id="{576CFD40-49E1-465A-9B23-F9D980D9A4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Straight Connector 466">
                <a:extLst>
                  <a:ext uri="{FF2B5EF4-FFF2-40B4-BE49-F238E27FC236}">
                    <a16:creationId xmlns:a16="http://schemas.microsoft.com/office/drawing/2014/main" id="{5D63EDB7-C852-43C0-9954-6F2196FABE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316E726A-0F37-45E3-9BDF-42ECAA68F6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>
                <a:extLst>
                  <a:ext uri="{FF2B5EF4-FFF2-40B4-BE49-F238E27FC236}">
                    <a16:creationId xmlns:a16="http://schemas.microsoft.com/office/drawing/2014/main" id="{29E8E54E-8FB5-4650-AD2D-C65F3F53A9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Straight Connector 469">
                <a:extLst>
                  <a:ext uri="{FF2B5EF4-FFF2-40B4-BE49-F238E27FC236}">
                    <a16:creationId xmlns:a16="http://schemas.microsoft.com/office/drawing/2014/main" id="{33018142-C705-4D1B-8C27-83842B8D18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4B029D1D-41B1-45D6-8FC5-9EBEEEBD51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Straight Connector 471">
                <a:extLst>
                  <a:ext uri="{FF2B5EF4-FFF2-40B4-BE49-F238E27FC236}">
                    <a16:creationId xmlns:a16="http://schemas.microsoft.com/office/drawing/2014/main" id="{238CE0A4-BE74-4418-8DB6-FC0A39102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Straight Connector 472">
                <a:extLst>
                  <a:ext uri="{FF2B5EF4-FFF2-40B4-BE49-F238E27FC236}">
                    <a16:creationId xmlns:a16="http://schemas.microsoft.com/office/drawing/2014/main" id="{C5DC5DB6-FAE4-45E0-A0E5-E613B8D7E1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3FBB2B3B-650C-4D6B-BA13-A71D6CB8CD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Straight Connector 474">
                <a:extLst>
                  <a:ext uri="{FF2B5EF4-FFF2-40B4-BE49-F238E27FC236}">
                    <a16:creationId xmlns:a16="http://schemas.microsoft.com/office/drawing/2014/main" id="{AA61A363-0BE0-4381-9635-02A60AE9C1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Straight Connector 475">
                <a:extLst>
                  <a:ext uri="{FF2B5EF4-FFF2-40B4-BE49-F238E27FC236}">
                    <a16:creationId xmlns:a16="http://schemas.microsoft.com/office/drawing/2014/main" id="{F363EFF4-A1A6-4E57-8128-D13002EAD0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Straight Connector 476">
                <a:extLst>
                  <a:ext uri="{FF2B5EF4-FFF2-40B4-BE49-F238E27FC236}">
                    <a16:creationId xmlns:a16="http://schemas.microsoft.com/office/drawing/2014/main" id="{744B3004-D3A0-4C95-8618-02CD578CCD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8" name="Straight Connector 477">
                <a:extLst>
                  <a:ext uri="{FF2B5EF4-FFF2-40B4-BE49-F238E27FC236}">
                    <a16:creationId xmlns:a16="http://schemas.microsoft.com/office/drawing/2014/main" id="{48511694-389A-4FA7-950D-D0B63A422C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Straight Connector 478">
                <a:extLst>
                  <a:ext uri="{FF2B5EF4-FFF2-40B4-BE49-F238E27FC236}">
                    <a16:creationId xmlns:a16="http://schemas.microsoft.com/office/drawing/2014/main" id="{03CF007D-1A35-4653-994F-C5DC685C43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E268873C-3BA1-4848-8A1E-55D4416950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Straight Connector 480">
                <a:extLst>
                  <a:ext uri="{FF2B5EF4-FFF2-40B4-BE49-F238E27FC236}">
                    <a16:creationId xmlns:a16="http://schemas.microsoft.com/office/drawing/2014/main" id="{6F28B5E8-5EF7-40C6-8012-75E3ADCB41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Straight Connector 481">
                <a:extLst>
                  <a:ext uri="{FF2B5EF4-FFF2-40B4-BE49-F238E27FC236}">
                    <a16:creationId xmlns:a16="http://schemas.microsoft.com/office/drawing/2014/main" id="{C4DD4F11-6920-4398-88A7-0C571FA3F9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Straight Connector 482">
                <a:extLst>
                  <a:ext uri="{FF2B5EF4-FFF2-40B4-BE49-F238E27FC236}">
                    <a16:creationId xmlns:a16="http://schemas.microsoft.com/office/drawing/2014/main" id="{B87C9D72-9386-43D4-9C27-2B0A676624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Straight Connector 483">
                <a:extLst>
                  <a:ext uri="{FF2B5EF4-FFF2-40B4-BE49-F238E27FC236}">
                    <a16:creationId xmlns:a16="http://schemas.microsoft.com/office/drawing/2014/main" id="{6903FC60-7B4A-4E8D-B64E-A6570168D8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>
                <a:extLst>
                  <a:ext uri="{FF2B5EF4-FFF2-40B4-BE49-F238E27FC236}">
                    <a16:creationId xmlns:a16="http://schemas.microsoft.com/office/drawing/2014/main" id="{1565646A-F4D1-434F-ACCE-BC14E5D049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EB5384FB-B917-47C4-9BEF-B81DFEE8C2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>
                <a:extLst>
                  <a:ext uri="{FF2B5EF4-FFF2-40B4-BE49-F238E27FC236}">
                    <a16:creationId xmlns:a16="http://schemas.microsoft.com/office/drawing/2014/main" id="{03934C7C-17F3-44A9-96A6-AC1E3AFE0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Straight Connector 487">
                <a:extLst>
                  <a:ext uri="{FF2B5EF4-FFF2-40B4-BE49-F238E27FC236}">
                    <a16:creationId xmlns:a16="http://schemas.microsoft.com/office/drawing/2014/main" id="{88AF32D4-0DB1-4F6F-8B2B-27519AB902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Straight Connector 488">
                <a:extLst>
                  <a:ext uri="{FF2B5EF4-FFF2-40B4-BE49-F238E27FC236}">
                    <a16:creationId xmlns:a16="http://schemas.microsoft.com/office/drawing/2014/main" id="{E8FB5CFF-2F83-4320-9CD0-CCD78775EC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Straight Connector 489">
                <a:extLst>
                  <a:ext uri="{FF2B5EF4-FFF2-40B4-BE49-F238E27FC236}">
                    <a16:creationId xmlns:a16="http://schemas.microsoft.com/office/drawing/2014/main" id="{C85CC5D7-8944-4B99-92D2-D827AB9C4F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Straight Connector 490">
                <a:extLst>
                  <a:ext uri="{FF2B5EF4-FFF2-40B4-BE49-F238E27FC236}">
                    <a16:creationId xmlns:a16="http://schemas.microsoft.com/office/drawing/2014/main" id="{F55CCF6E-2B52-4B36-872D-542D0CDD70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12D2E4E5-D86C-41AF-B664-F7E0773984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Straight Connector 492">
                <a:extLst>
                  <a:ext uri="{FF2B5EF4-FFF2-40B4-BE49-F238E27FC236}">
                    <a16:creationId xmlns:a16="http://schemas.microsoft.com/office/drawing/2014/main" id="{1B38EA97-5B13-4977-B58D-0B28E2D8BA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Straight Connector 493">
                <a:extLst>
                  <a:ext uri="{FF2B5EF4-FFF2-40B4-BE49-F238E27FC236}">
                    <a16:creationId xmlns:a16="http://schemas.microsoft.com/office/drawing/2014/main" id="{0CC35DD3-5BF6-4C99-93A1-C0F5ACAB7A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A69C8543-88BB-4CDA-8EF5-2850685210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Straight Connector 495">
                <a:extLst>
                  <a:ext uri="{FF2B5EF4-FFF2-40B4-BE49-F238E27FC236}">
                    <a16:creationId xmlns:a16="http://schemas.microsoft.com/office/drawing/2014/main" id="{A091AE30-82E9-4674-9E65-5042AB251C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Straight Connector 496">
                <a:extLst>
                  <a:ext uri="{FF2B5EF4-FFF2-40B4-BE49-F238E27FC236}">
                    <a16:creationId xmlns:a16="http://schemas.microsoft.com/office/drawing/2014/main" id="{9A3D2800-7BCF-4C76-9CCD-6962D5E5E7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2AD91264-05B7-4454-AE8C-BAC45B331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Straight Connector 498">
                <a:extLst>
                  <a:ext uri="{FF2B5EF4-FFF2-40B4-BE49-F238E27FC236}">
                    <a16:creationId xmlns:a16="http://schemas.microsoft.com/office/drawing/2014/main" id="{2047D64C-CE38-4EDA-8EA5-8A805D525A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Straight Connector 499">
                <a:extLst>
                  <a:ext uri="{FF2B5EF4-FFF2-40B4-BE49-F238E27FC236}">
                    <a16:creationId xmlns:a16="http://schemas.microsoft.com/office/drawing/2014/main" id="{A3C33408-5D0E-4DE4-8945-9001979D3E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Straight Connector 500">
                <a:extLst>
                  <a:ext uri="{FF2B5EF4-FFF2-40B4-BE49-F238E27FC236}">
                    <a16:creationId xmlns:a16="http://schemas.microsoft.com/office/drawing/2014/main" id="{E1AE14B5-3844-4A66-A8BC-CD8538C562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Straight Connector 501">
                <a:extLst>
                  <a:ext uri="{FF2B5EF4-FFF2-40B4-BE49-F238E27FC236}">
                    <a16:creationId xmlns:a16="http://schemas.microsoft.com/office/drawing/2014/main" id="{5F78B15A-17F2-474B-A6B5-34B225EBA0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114C9FE9-2E7D-466C-978D-713D0A6624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882ACEF4-C446-4969-92B5-8649558C27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Straight Connector 504">
                <a:extLst>
                  <a:ext uri="{FF2B5EF4-FFF2-40B4-BE49-F238E27FC236}">
                    <a16:creationId xmlns:a16="http://schemas.microsoft.com/office/drawing/2014/main" id="{DDA39D67-86FF-418E-9876-AB14AFD793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Straight Connector 505">
                <a:extLst>
                  <a:ext uri="{FF2B5EF4-FFF2-40B4-BE49-F238E27FC236}">
                    <a16:creationId xmlns:a16="http://schemas.microsoft.com/office/drawing/2014/main" id="{2D3BF31F-EEDE-4027-BAE2-CD14B138C5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>
                <a:extLst>
                  <a:ext uri="{FF2B5EF4-FFF2-40B4-BE49-F238E27FC236}">
                    <a16:creationId xmlns:a16="http://schemas.microsoft.com/office/drawing/2014/main" id="{F37BBBCA-15AD-4E11-813C-E58EE564FD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7F8A586-855F-4539-8409-DBAC58A48B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17" r="16285" b="3"/>
          <a:stretch/>
        </p:blipFill>
        <p:spPr>
          <a:xfrm>
            <a:off x="5959325" y="2806240"/>
            <a:ext cx="2902538" cy="2902537"/>
          </a:xfrm>
          <a:custGeom>
            <a:avLst/>
            <a:gdLst/>
            <a:ahLst/>
            <a:cxnLst/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45B252-78D6-4A53-BF3F-798176C967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66" r="3873" b="-3"/>
          <a:stretch/>
        </p:blipFill>
        <p:spPr>
          <a:xfrm>
            <a:off x="8055588" y="-3863"/>
            <a:ext cx="4132754" cy="3445946"/>
          </a:xfrm>
          <a:custGeom>
            <a:avLst/>
            <a:gdLst/>
            <a:ahLst/>
            <a:cxnLst/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EBBD26-97E8-46A4-B748-61913473AE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51" r="26535"/>
          <a:stretch/>
        </p:blipFill>
        <p:spPr>
          <a:xfrm>
            <a:off x="8888133" y="4144246"/>
            <a:ext cx="3302966" cy="2717299"/>
          </a:xfrm>
          <a:custGeom>
            <a:avLst/>
            <a:gdLst/>
            <a:ahLst/>
            <a:cxnLst/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9750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4E50D-D07E-4BAA-AE7D-27646DAA7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engineers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13A36-F798-4BAC-9A3D-4B4387C88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7930297" cy="4250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obvious answer is that they design things (like a full-time inventor), but they also:</a:t>
            </a:r>
          </a:p>
          <a:p>
            <a:r>
              <a:rPr lang="en-US" dirty="0"/>
              <a:t>Buy technically complicated things for companies</a:t>
            </a:r>
          </a:p>
          <a:p>
            <a:r>
              <a:rPr lang="en-US" dirty="0"/>
              <a:t>Test products and systems to make sure they are safe and work correctly</a:t>
            </a:r>
          </a:p>
          <a:p>
            <a:r>
              <a:rPr lang="en-US" dirty="0"/>
              <a:t>Figure out how to do things cheaper and/or faster</a:t>
            </a:r>
          </a:p>
          <a:p>
            <a:r>
              <a:rPr lang="en-US" dirty="0"/>
              <a:t>Figure out why things don’t work right</a:t>
            </a:r>
          </a:p>
          <a:p>
            <a:r>
              <a:rPr lang="en-US" dirty="0"/>
              <a:t>Create systems to organize people, information and/or items to achieve a goal</a:t>
            </a:r>
          </a:p>
          <a:p>
            <a:r>
              <a:rPr lang="en-US" dirty="0"/>
              <a:t>Create new ways of communicating with each other</a:t>
            </a:r>
          </a:p>
          <a:p>
            <a:r>
              <a:rPr lang="en-US" dirty="0"/>
              <a:t>Figure out how to make money by improving things that already exist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451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CB5B1-D2D4-4564-8807-60C458C4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4681873" cy="1456267"/>
          </a:xfrm>
        </p:spPr>
        <p:txBody>
          <a:bodyPr>
            <a:normAutofit/>
          </a:bodyPr>
          <a:lstStyle/>
          <a:p>
            <a:r>
              <a:rPr lang="en-US" dirty="0"/>
              <a:t>Where do Engineers </a:t>
            </a:r>
            <a:r>
              <a:rPr lang="en-US" dirty="0" err="1"/>
              <a:t>WOrk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22966-0683-437B-8F09-5D8081872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4681873" cy="3649133"/>
          </a:xfrm>
        </p:spPr>
        <p:txBody>
          <a:bodyPr>
            <a:normAutofit/>
          </a:bodyPr>
          <a:lstStyle/>
          <a:p>
            <a:r>
              <a:rPr lang="en-US" dirty="0"/>
              <a:t>They might work in an office</a:t>
            </a:r>
          </a:p>
          <a:p>
            <a:r>
              <a:rPr lang="en-US" dirty="0"/>
              <a:t>…or on a construction site</a:t>
            </a:r>
          </a:p>
          <a:p>
            <a:r>
              <a:rPr lang="en-US" dirty="0"/>
              <a:t>…Or in a laboratory</a:t>
            </a:r>
          </a:p>
          <a:p>
            <a:r>
              <a:rPr lang="en-US" dirty="0"/>
              <a:t>…Or in a jungle research facility</a:t>
            </a:r>
          </a:p>
          <a:p>
            <a:r>
              <a:rPr lang="en-US" dirty="0"/>
              <a:t>…and someday, Mars!</a:t>
            </a:r>
          </a:p>
          <a:p>
            <a:endParaRPr lang="en-US" dirty="0"/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590820A0-B14B-4F1C-8DDA-174AC2B14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180" name="Freeform 98">
              <a:extLst>
                <a:ext uri="{FF2B5EF4-FFF2-40B4-BE49-F238E27FC236}">
                  <a16:creationId xmlns:a16="http://schemas.microsoft.com/office/drawing/2014/main" id="{A0B952A8-34E8-46AE-B7EC-D9FB3BF1E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77C0821D-1BFC-498C-BEE4-6CE6B6B2C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8CAE6635-A640-4DF6-8A57-8989A6B7B8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BA16D7B4-883D-4B71-A28E-8BDCD687E8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B72A9B10-2C9E-4DDF-8C99-874229A492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6EF75B38-CC94-4DE1-A968-D9E320A926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F0E9350D-D958-4D62-8379-58ADFF9545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61CA4590-01F5-4F10-A727-F0EE16FD3E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34D2BBC3-F36B-4D06-BCA7-F71AD66980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09AD5E0B-9B13-4228-A23D-83F17DD01A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3E153321-B19E-4FA5-8A22-05A91F2AC4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8CB9B077-591C-4298-888F-32BB6D0AB6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F6FAFF7A-3D2E-40E1-961C-C2875D67D3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37AB21FA-AE5F-4714-968F-356DEE791F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6A657826-1C0D-47DD-9B11-E93A32B64C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C0DC7092-7C59-441C-9840-7163FAB2D6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356E4341-2683-4149-A265-F498A3B79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12D68886-7F13-46BC-9D15-BAF1B45EC3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B17C4A21-61C9-400C-B013-440B0338B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FDB85B97-7A10-452C-95EB-4CBC73A729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C5A1D773-A4DC-4A3D-BB9D-E056BAC3B7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9A7184E7-1D5B-4687-8ADC-B776C1EFB2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332D3DC5-864B-4B44-9E09-2FE1AD048A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50DB5CCD-3BBF-45CE-B561-4579A82BD0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81DD1944-44B9-4A99-A105-7C364538CA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45ACDF35-7550-4E16-9914-613447CC0F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3BE9C83A-DEB3-4D63-A163-8223B68140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76FFC901-4314-4DC8-BCF5-34E1ACC591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5ACA1D64-7220-4CB4-9BF1-69B45B4822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E565C435-F20D-4ACD-921E-A46F19D671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988848F1-0711-4763-BC8B-76970B5C86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CF1F2F9F-1FE7-4945-95B9-09731BE954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FD030805-517F-4B88-A49B-B0E89A0A9C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A51D02D9-7DCC-42F6-BBD4-62F841ED4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70B07484-4B4C-4B4E-9841-E455CCF19F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3183CA18-F3C2-4329-AC85-63B53C6A63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5F40AEE3-A69A-4F08-95EC-D4427E2461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192C26C7-E36B-4C29-9C8B-963C7C350D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EA2AB60F-895F-49A6-A514-5EDE49E67C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2A53213F-862F-474E-9DE6-F06F3F344C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8D556880-E892-4297-B930-959E868A1F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F786BA14-25A0-4244-92EE-40B324E323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54A8FE26-68CA-4ED2-AC18-175CCD3855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A02032B0-7225-492F-A909-4A5FA8B1CA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1AA3885E-E420-40C5-8B05-E5167027DD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DA973D3B-A048-46C9-8DA7-6792F2F949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7BAEE237-4C03-4C0B-9951-EB14A53620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4E1D87A6-7BC8-4BD7-A2B9-B64555B750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617DFB34-0FF3-45E0-86D1-14367FD4E1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FB72F8F4-90B4-4099-B7E7-4F060A017D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59A58548-CA86-4B09-9534-0B9F46F1C6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1395729B-8C0E-41B8-B3ED-3E25B3289D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A3910024-5A98-44CB-96D6-6F18BEE2B1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271B185B-BD9C-4F33-A1CA-8053DC4F18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7D04AC18-163B-4734-89C3-160679520D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F08A3168-5207-4A96-AF77-4442A6DD40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F103104E-3B79-4584-BC67-1617345678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DAE2661F-465D-44F7-832A-93816854D4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26351CA6-C76B-4C66-9378-C385BBE402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242756B9-0921-4B55-B129-1C794D4FD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737841ED-C77C-4824-BBDB-A4AD5CC4C7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04E74C45-8542-46B2-AAA4-9749090683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2B975665-5AAD-40D4-AC00-1047ED6593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B046CFA9-FF2B-4D62-8063-8D68FF4801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E50C0FC6-86F2-4AAC-9174-25FB83DA6F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88652921-868F-4CCF-B70C-034DAD2E76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02A55E7D-1C8A-4438-A99F-3ACAC87A77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43610C07-2EF7-4475-AF6C-9CA4C0645F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B17D69AF-D03D-4514-A534-475B175912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570FDC14-72EE-470D-876E-6517413658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8BEAC2A8-991D-4B96-ABE3-9A32625B22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E4FDD02D-2AD2-4A6C-BBC9-15591F457B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F6844DDA-5D96-4DEA-A208-28BBA35901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A96F2E86-56F4-4B0C-8D83-55D2865C87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C193D075-DE33-4AD6-937B-FC2912872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B59EA056-638E-430D-AE76-796F1ED38B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8D75FB12-06AB-46A1-BFE4-D16F35625C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351D4855-B924-45D6-A884-31A6BC9630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8397D34C-609D-44DB-AFF8-75858A4F31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2EA17769-C4B1-4138-875F-A58D5D8497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3B02E948-8CD2-4C3C-9E5D-262DAC3C9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397406" y="-618857"/>
            <a:ext cx="4915057" cy="4271437"/>
            <a:chOff x="5281603" y="104899"/>
            <a:chExt cx="6910397" cy="6005491"/>
          </a:xfrm>
        </p:grpSpPr>
        <p:sp>
          <p:nvSpPr>
            <p:cNvPr id="262" name="Freeform 17">
              <a:extLst>
                <a:ext uri="{FF2B5EF4-FFF2-40B4-BE49-F238E27FC236}">
                  <a16:creationId xmlns:a16="http://schemas.microsoft.com/office/drawing/2014/main" id="{F8E025EC-8201-4DC5-B858-C2EEA8121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5D00349E-7825-4D5D-81A3-6A5FB2D95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2B0493F4-7EE3-40BC-9693-4C30116976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05D627BB-BD2B-4E33-837E-94DABD948C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0948FD7F-4A95-419F-9592-F1AE43EB39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76D13955-7897-45BF-AE8D-F635DE7296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AD38C1DF-38DA-4D6D-AEDD-F23C531045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5618B3C8-757B-4262-8325-56E79801FF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5BC63D8C-C95A-4588-AEC8-83438699A3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E1EBAFC9-1157-4512-A58B-E8DBDCB0E0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D5C42AD4-0C0A-44F8-BEF5-76D798BB14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FA2FDF3F-1D8B-4D7F-9713-D2785051C4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CE5C02B7-5014-410B-A59B-ABA9017C9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FA738C92-C3B6-43D5-A718-230FE5A78A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A7FDBFA0-A00A-4C49-A38C-5197E28B1E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162F2930-B81B-47BF-BAB6-6CD862E0AC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BDB0E661-1786-4C8B-B4AA-1C46DBB09F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EAE039B6-9B91-4DF7-B2E1-BEC620E8AF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A09B3898-68D4-4032-973C-3297FA2A0B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56FDF469-A729-4C34-9A4E-FC7F50FB6E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B42661BA-C51F-493E-BA84-7E8E02647B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BCA6BFC1-5596-4F25-8834-B82EC76C03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ADC0C4EA-8B26-488D-842A-8492C28EFA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1365199F-3DA2-4ECE-8AA0-B37E7E3AFB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9F8EAD3C-6628-48E5-A004-B34EFF17E2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8627E51D-F7F3-432F-B018-3390B0A3E2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B0A796D9-B9B7-497E-91F4-257D2CCAA2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E4E17776-2D77-4801-AFE4-553D807E01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AF653420-3C79-432A-9CAB-6A4AEC545B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CB4F431F-451E-4136-B596-17B6396321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75E18572-BE7A-4234-B454-FD38ABFAE2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5EB9F985-7C1A-4BFE-A4DC-F35AA0D04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500648B4-39E6-409B-A151-2A6CC6D3C4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013A2463-A9F5-45B4-804E-5595FAE42C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CBF3193A-025E-4BE6-9AD5-D3106F9D78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E2832A9B-55E5-494A-A717-3617EDD1F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CC0DA7BF-4BD6-46F6-91A1-E38E259FC7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87B5F7E4-8A2A-468D-8EF3-6D7171EBC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F6A8F3CE-3B42-4770-8933-7C9BCA91B6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6224EF38-8522-4A6A-BA96-BAAB1A136C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42B702F4-3A4F-475E-A874-62BA9C76A0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1BF12728-61DB-4CA7-BFEA-C67E21001E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2A114F6C-B377-4620-9C72-92D0FA5095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185FB219-37DC-4CBB-BDEF-43EF98EB00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2060F2EE-256C-4A23-A980-9C317EA5F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52F37857-F893-4D54-B377-60870C91BC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F5DEA293-2202-41FF-B5FE-71F06BAA69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A9C59CAC-07BD-4C27-8926-C55E46BD10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480FA13A-0B04-4946-9A24-2701584E2D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488CE1CC-C8B3-470F-9512-B590AF9DEB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7C1809CD-B912-4E69-A5A5-94EA27B280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FB9E3C6C-40C8-4A98-B0AF-C45C414845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DBE61EAD-B3F8-4E77-B3B6-0A3374C0F2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4303657B-9569-4CB6-A870-F7D678DE67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C95E1DFB-B252-4CBC-95A8-D1DC68A185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2D7B24AC-E1C7-4A27-BACA-0AE3C159FD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97ECB039-4BBD-4991-8C57-7D90D4A22C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38517C97-1250-4775-B725-2CBD677C3F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C9679D68-007E-47A6-A882-07A8088B5C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767BAF92-FB48-468A-B633-46749349E5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2875629C-FBE1-4E58-82B5-53DBC3ABD0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CC29FC6C-B918-40F3-AAAA-1A4F1DFBE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2D55E2D8-4D39-4F44-AAE7-B3B2DDDB5B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8EF38C89-9B35-40D5-A2EC-AE4FFF1712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15C842FE-0918-4A9A-B4F3-F69C539B3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C5A2FDBE-9CE6-41C7-A149-1FC75441C4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FE76B3FC-2648-4EF2-A363-8AED916B45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57AD43BF-C5AB-4324-B39E-5E3AFC8876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1D7FC0CC-E465-4316-A7B6-42441D27DC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5EF568F1-4905-4D65-8510-683A870976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B0779A11-5E9E-4455-8DB7-6BF1F0BA4E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2B884067-174C-4C5C-955E-462157D0FA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BE5F0FA8-85D6-4B51-B2A8-027AC28D82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E76C2522-4938-48D4-9ACE-F61BC45271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7119966D-0585-4354-991F-856ADF670D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6931C16B-534C-413B-A404-870528429A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888EA28D-0FC2-4BEA-B3EB-D9DEB3C4F7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1F2052B6-705D-484A-9856-BCC35D311E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B357007E-5B0B-4BC1-96BB-2F9A55E28B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144B8928-2E44-471E-818A-AC5F8B9B1D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D3F906D0-CE7C-484D-8C11-5011F768A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739066">
            <a:off x="5520984" y="3122486"/>
            <a:ext cx="2928062" cy="2544637"/>
            <a:chOff x="5281603" y="104899"/>
            <a:chExt cx="6910397" cy="6005491"/>
          </a:xfrm>
        </p:grpSpPr>
        <p:sp>
          <p:nvSpPr>
            <p:cNvPr id="344" name="Freeform 183">
              <a:extLst>
                <a:ext uri="{FF2B5EF4-FFF2-40B4-BE49-F238E27FC236}">
                  <a16:creationId xmlns:a16="http://schemas.microsoft.com/office/drawing/2014/main" id="{0FE191C3-385B-4E2B-ADE9-0FA9E09CA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DF236ECF-9469-429F-B950-E6274E93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ACFB9B6B-3B4B-406C-A9C4-9E15E8EDA9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Straight Connector 346">
                <a:extLst>
                  <a:ext uri="{FF2B5EF4-FFF2-40B4-BE49-F238E27FC236}">
                    <a16:creationId xmlns:a16="http://schemas.microsoft.com/office/drawing/2014/main" id="{1185F607-E801-4999-8E05-0C8486DAAA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Straight Connector 347">
                <a:extLst>
                  <a:ext uri="{FF2B5EF4-FFF2-40B4-BE49-F238E27FC236}">
                    <a16:creationId xmlns:a16="http://schemas.microsoft.com/office/drawing/2014/main" id="{2AE80DE6-1860-413C-83A4-3D16C772FC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BCA67FE0-1324-427A-A3EB-EC0E27E8DA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7426A4D5-E148-458E-81B7-A67551CC52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5AE534E1-BFC4-4B6F-B4A6-D0331A128D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>
                <a:extLst>
                  <a:ext uri="{FF2B5EF4-FFF2-40B4-BE49-F238E27FC236}">
                    <a16:creationId xmlns:a16="http://schemas.microsoft.com/office/drawing/2014/main" id="{F6D2BC14-55E1-4250-A703-26EAE5BEB1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id="{D28FA0B2-4451-4A40-A6A8-B5B2BFFD22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id="{695551A0-FD49-4C51-9936-31AADCF8F0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21AA33D7-B8C3-4A4C-B04C-90496559F6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EC11C7CB-C8A3-4FA2-8919-4BDE08B8C0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04122C9F-7650-4E2A-BBDD-5ED1794298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B2331B0F-4B2B-49FF-B210-A548BEE14B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9E66A3B2-EAB9-4D0F-8CC6-133C4B8D26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A5D255CC-F767-47F3-9B04-0F597091D8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DE6FFD6E-D10A-4E69-B92A-1C3D4AD900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9BAE1242-2228-4493-81B5-F7807B8DAC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:a16="http://schemas.microsoft.com/office/drawing/2014/main" id="{7A6A8552-686E-44B0-AA9A-9488BB77FE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:a16="http://schemas.microsoft.com/office/drawing/2014/main" id="{7C45C190-42DB-4A86-A102-D04A25E1E1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DC2E5DE9-3511-45AE-9F95-710C8211A3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53F3C6F6-47A6-4265-878C-5092E93280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:a16="http://schemas.microsoft.com/office/drawing/2014/main" id="{82B1F3E7-F618-4E13-9E16-7118C45C7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A5E7DF9B-A62B-4C53-A661-B401D7195B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EEE4847E-481F-4419-AE1F-90DED5344C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:a16="http://schemas.microsoft.com/office/drawing/2014/main" id="{B13E9C09-74A8-40D0-BC37-74CA31F5D0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:a16="http://schemas.microsoft.com/office/drawing/2014/main" id="{B0009143-1101-4DF3-B01E-766F9BE63D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995E8D24-3C05-4242-92BA-731FDA5AE6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A40A7CC8-D93E-41C0-8322-8EF549E1A5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:a16="http://schemas.microsoft.com/office/drawing/2014/main" id="{0B91F070-941B-4307-9931-156C868BFF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BF90A755-20A8-4274-A4F7-BD624FECFA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4D87C615-9E34-495E-8406-FAEFC2F845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11A383A9-4CA6-4FAB-9F61-C5E53DBF8B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D7B6069C-3205-4BBB-ADDF-D85A07E550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:a16="http://schemas.microsoft.com/office/drawing/2014/main" id="{98083F5B-DC24-40B3-92D2-BF90631145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:a16="http://schemas.microsoft.com/office/drawing/2014/main" id="{1AEA55FF-DDBB-4AA2-ACBD-9A4D56FFCC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:a16="http://schemas.microsoft.com/office/drawing/2014/main" id="{2E00B1FB-F492-483C-B4D3-893BE48D29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576CFD40-49E1-465A-9B23-F9D980D9A4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:a16="http://schemas.microsoft.com/office/drawing/2014/main" id="{5D63EDB7-C852-43C0-9954-6F2196FABE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316E726A-0F37-45E3-9BDF-42ECAA68F6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29E8E54E-8FB5-4650-AD2D-C65F3F53A9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33018142-C705-4D1B-8C27-83842B8D18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:a16="http://schemas.microsoft.com/office/drawing/2014/main" id="{4B029D1D-41B1-45D6-8FC5-9EBEEEBD51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:a16="http://schemas.microsoft.com/office/drawing/2014/main" id="{238CE0A4-BE74-4418-8DB6-FC0A39102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:a16="http://schemas.microsoft.com/office/drawing/2014/main" id="{C5DC5DB6-FAE4-45E0-A0E5-E613B8D7E1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:a16="http://schemas.microsoft.com/office/drawing/2014/main" id="{3FBB2B3B-650C-4D6B-BA13-A71D6CB8CD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AA61A363-0BE0-4381-9635-02A60AE9C1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>
                <a:extLst>
                  <a:ext uri="{FF2B5EF4-FFF2-40B4-BE49-F238E27FC236}">
                    <a16:creationId xmlns:a16="http://schemas.microsoft.com/office/drawing/2014/main" id="{F363EFF4-A1A6-4E57-8128-D13002EAD0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744B3004-D3A0-4C95-8618-02CD578CCD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48511694-389A-4FA7-950D-D0B63A422C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>
                <a:extLst>
                  <a:ext uri="{FF2B5EF4-FFF2-40B4-BE49-F238E27FC236}">
                    <a16:creationId xmlns:a16="http://schemas.microsoft.com/office/drawing/2014/main" id="{03CF007D-1A35-4653-994F-C5DC685C43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E268873C-3BA1-4848-8A1E-55D4416950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6F28B5E8-5EF7-40C6-8012-75E3ADCB41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C4DD4F11-6920-4398-88A7-0C571FA3F9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B87C9D72-9386-43D4-9C27-2B0A676624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6903FC60-7B4A-4E8D-B64E-A6570168D8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1565646A-F4D1-434F-ACCE-BC14E5D049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EB5384FB-B917-47C4-9BEF-B81DFEE8C2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03934C7C-17F3-44A9-96A6-AC1E3AFE0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88AF32D4-0DB1-4F6F-8B2B-27519AB902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E8FB5CFF-2F83-4320-9CD0-CCD78775EC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C85CC5D7-8944-4B99-92D2-D827AB9C4F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F55CCF6E-2B52-4B36-872D-542D0CDD70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12D2E4E5-D86C-41AF-B664-F7E0773984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1B38EA97-5B13-4977-B58D-0B28E2D8BA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0CC35DD3-5BF6-4C99-93A1-C0F5ACAB7A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A69C8543-88BB-4CDA-8EF5-2850685210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A091AE30-82E9-4674-9E65-5042AB251C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9A3D2800-7BCF-4C76-9CCD-6962D5E5E7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2AD91264-05B7-4454-AE8C-BAC45B331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>
                <a:extLst>
                  <a:ext uri="{FF2B5EF4-FFF2-40B4-BE49-F238E27FC236}">
                    <a16:creationId xmlns:a16="http://schemas.microsoft.com/office/drawing/2014/main" id="{2047D64C-CE38-4EDA-8EA5-8A805D525A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A3C33408-5D0E-4DE4-8945-9001979D3E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E1AE14B5-3844-4A66-A8BC-CD8538C562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5F78B15A-17F2-474B-A6B5-34B225EBA0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>
                <a:extLst>
                  <a:ext uri="{FF2B5EF4-FFF2-40B4-BE49-F238E27FC236}">
                    <a16:creationId xmlns:a16="http://schemas.microsoft.com/office/drawing/2014/main" id="{114C9FE9-2E7D-466C-978D-713D0A6624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>
                <a:extLst>
                  <a:ext uri="{FF2B5EF4-FFF2-40B4-BE49-F238E27FC236}">
                    <a16:creationId xmlns:a16="http://schemas.microsoft.com/office/drawing/2014/main" id="{882ACEF4-C446-4969-92B5-8649558C27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>
                <a:extLst>
                  <a:ext uri="{FF2B5EF4-FFF2-40B4-BE49-F238E27FC236}">
                    <a16:creationId xmlns:a16="http://schemas.microsoft.com/office/drawing/2014/main" id="{DDA39D67-86FF-418E-9876-AB14AFD793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>
                <a:extLst>
                  <a:ext uri="{FF2B5EF4-FFF2-40B4-BE49-F238E27FC236}">
                    <a16:creationId xmlns:a16="http://schemas.microsoft.com/office/drawing/2014/main" id="{2D3BF31F-EEDE-4027-BAE2-CD14B138C5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>
                <a:extLst>
                  <a:ext uri="{FF2B5EF4-FFF2-40B4-BE49-F238E27FC236}">
                    <a16:creationId xmlns:a16="http://schemas.microsoft.com/office/drawing/2014/main" id="{F37BBBCA-15AD-4E11-813C-E58EE564FD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DE69FD4-6CE6-444F-A91A-7FCA3FF667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54" r="11098" b="3"/>
          <a:stretch/>
        </p:blipFill>
        <p:spPr>
          <a:xfrm>
            <a:off x="5959325" y="2806240"/>
            <a:ext cx="2902538" cy="2902537"/>
          </a:xfrm>
          <a:custGeom>
            <a:avLst/>
            <a:gdLst/>
            <a:ahLst/>
            <a:cxnLst/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3EBF94-A27D-4314-BC75-A1234F2964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48" r="9792" b="-1"/>
          <a:stretch/>
        </p:blipFill>
        <p:spPr>
          <a:xfrm>
            <a:off x="8055588" y="-3863"/>
            <a:ext cx="4132754" cy="3445946"/>
          </a:xfrm>
          <a:custGeom>
            <a:avLst/>
            <a:gdLst/>
            <a:ahLst/>
            <a:cxnLst/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D330E4-9FA4-454D-B8D6-1F11B17F74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34" r="15040" b="-3"/>
          <a:stretch/>
        </p:blipFill>
        <p:spPr>
          <a:xfrm>
            <a:off x="8888133" y="4144246"/>
            <a:ext cx="3302966" cy="2717299"/>
          </a:xfrm>
          <a:custGeom>
            <a:avLst/>
            <a:gdLst/>
            <a:ahLst/>
            <a:cxnLst/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11343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{4946A68D-E884-42FF-A28B-FE953568C2A7}tf03457452</Template>
  <TotalTime>1697</TotalTime>
  <Words>527</Words>
  <Application>Microsoft Office PowerPoint</Application>
  <PresentationFormat>Widescreen</PresentationFormat>
  <Paragraphs>87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Brush Script MT</vt:lpstr>
      <vt:lpstr>Calibri</vt:lpstr>
      <vt:lpstr>Calibri Light</vt:lpstr>
      <vt:lpstr>Celestial</vt:lpstr>
      <vt:lpstr>Engineering</vt:lpstr>
      <vt:lpstr>What is this guy even talking about?</vt:lpstr>
      <vt:lpstr>Who is this guy?</vt:lpstr>
      <vt:lpstr>What is engineering?</vt:lpstr>
      <vt:lpstr>Why do we want engineers?</vt:lpstr>
      <vt:lpstr>Why do we want engineers?</vt:lpstr>
      <vt:lpstr>Anything Else?</vt:lpstr>
      <vt:lpstr>What do engineers do?</vt:lpstr>
      <vt:lpstr>Where do Engineers WOrk?</vt:lpstr>
      <vt:lpstr>What flavors do Engineers Come in?</vt:lpstr>
      <vt:lpstr>What is it like to be an engineer?</vt:lpstr>
      <vt:lpstr>Why are there no engineer fan clubs? </vt:lpstr>
      <vt:lpstr>Other things to check out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Engineering Lifestyle</dc:title>
  <dc:creator>Newlin, Jason</dc:creator>
  <cp:lastModifiedBy>Woolf, Lawrence</cp:lastModifiedBy>
  <cp:revision>7</cp:revision>
  <dcterms:created xsi:type="dcterms:W3CDTF">2021-12-07T16:28:00Z</dcterms:created>
  <dcterms:modified xsi:type="dcterms:W3CDTF">2023-01-18T19:27:12Z</dcterms:modified>
</cp:coreProperties>
</file>