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3" r:id="rId8"/>
    <p:sldId id="264" r:id="rId9"/>
    <p:sldId id="262" r:id="rId10"/>
    <p:sldId id="265" r:id="rId11"/>
  </p:sldIdLst>
  <p:sldSz cx="9144000" cy="6858000" type="screen4x3"/>
  <p:notesSz cx="6858000" cy="9144000"/>
  <p:embeddedFontLst>
    <p:embeddedFont>
      <p:font typeface="Century Gothic" panose="020B0502020202020204" pitchFamily="3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TkWd3mjQIID1IUBGIgNQQJ1bW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42" autoAdjust="0"/>
  </p:normalViewPr>
  <p:slideViewPr>
    <p:cSldViewPr snapToGrid="0">
      <p:cViewPr varScale="1">
        <p:scale>
          <a:sx n="107" d="100"/>
          <a:sy n="107" d="100"/>
        </p:scale>
        <p:origin x="324" y="9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a:t>
            </a:fld>
            <a:endParaRPr sz="1200" b="0" i="0" u="none" strike="noStrike" cap="none">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60" name="Google Shape;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1" u="sng" dirty="0" smtClean="0"/>
              <a:t>Thank You</a:t>
            </a:r>
          </a:p>
          <a:p>
            <a:pPr marL="0" lvl="0" indent="0" algn="l" rtl="0">
              <a:spcBef>
                <a:spcPts val="0"/>
              </a:spcBef>
              <a:spcAft>
                <a:spcPts val="0"/>
              </a:spcAft>
              <a:buClr>
                <a:schemeClr val="dk1"/>
              </a:buClr>
              <a:buSzPts val="1200"/>
              <a:buFont typeface="Arial"/>
              <a:buNone/>
            </a:pPr>
            <a:r>
              <a:rPr lang="en-US" dirty="0" smtClean="0"/>
              <a:t>Never</a:t>
            </a:r>
            <a:r>
              <a:rPr lang="en-US" baseline="0" dirty="0" smtClean="0"/>
              <a:t> stop asking questions</a:t>
            </a:r>
          </a:p>
          <a:p>
            <a:pPr marL="0" lvl="0" indent="0" algn="l" rtl="0">
              <a:spcBef>
                <a:spcPts val="0"/>
              </a:spcBef>
              <a:spcAft>
                <a:spcPts val="0"/>
              </a:spcAft>
              <a:buClr>
                <a:schemeClr val="dk1"/>
              </a:buClr>
              <a:buSzPts val="1200"/>
              <a:buFont typeface="Arial"/>
              <a:buNone/>
            </a:pPr>
            <a:r>
              <a:rPr lang="en-US" baseline="0" smtClean="0"/>
              <a:t>Solve problems</a:t>
            </a:r>
            <a:endParaRPr dirty="0"/>
          </a:p>
          <a:p>
            <a:pPr marL="0" lvl="0" indent="0" algn="l" rtl="0">
              <a:spcBef>
                <a:spcPts val="360"/>
              </a:spcBef>
              <a:spcAft>
                <a:spcPts val="0"/>
              </a:spcAft>
              <a:buNone/>
            </a:pPr>
            <a:endParaRPr dirty="0"/>
          </a:p>
        </p:txBody>
      </p:sp>
      <p:sp>
        <p:nvSpPr>
          <p:cNvPr id="148" name="Google Shape;14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 name="Google Shape;6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r>
              <a:rPr lang="en-US" sz="1200" b="1" i="0" u="sng" strike="noStrike" cap="none" dirty="0" smtClean="0">
                <a:solidFill>
                  <a:schemeClr val="dk1"/>
                </a:solidFill>
                <a:effectLst/>
                <a:latin typeface="Calibri"/>
                <a:ea typeface="Calibri"/>
                <a:cs typeface="Calibri"/>
                <a:sym typeface="Calibri"/>
              </a:rPr>
              <a:t>Solar System</a:t>
            </a:r>
          </a:p>
          <a:p>
            <a:pPr lvl="0"/>
            <a:r>
              <a:rPr lang="en-US" sz="1200" b="0" i="0" u="none" strike="noStrike" cap="none" dirty="0" smtClean="0">
                <a:solidFill>
                  <a:schemeClr val="dk1"/>
                </a:solidFill>
                <a:effectLst/>
                <a:latin typeface="Calibri"/>
                <a:ea typeface="Calibri"/>
                <a:cs typeface="Calibri"/>
                <a:sym typeface="Calibri"/>
              </a:rPr>
              <a:t>Solar system formed 4.6 </a:t>
            </a:r>
            <a:r>
              <a:rPr lang="en-US" sz="1200" b="0" i="0" u="none" strike="noStrike" cap="none" dirty="0" err="1" smtClean="0">
                <a:solidFill>
                  <a:schemeClr val="dk1"/>
                </a:solidFill>
                <a:effectLst/>
                <a:latin typeface="Calibri"/>
                <a:ea typeface="Calibri"/>
                <a:cs typeface="Calibri"/>
                <a:sym typeface="Calibri"/>
              </a:rPr>
              <a:t>billiion</a:t>
            </a:r>
            <a:r>
              <a:rPr lang="en-US" sz="1200" b="0" i="0" u="none" strike="noStrike" cap="none" dirty="0" smtClean="0">
                <a:solidFill>
                  <a:schemeClr val="dk1"/>
                </a:solidFill>
                <a:effectLst/>
                <a:latin typeface="Calibri"/>
                <a:ea typeface="Calibri"/>
                <a:cs typeface="Calibri"/>
                <a:sym typeface="Calibri"/>
              </a:rPr>
              <a:t> years ago</a:t>
            </a:r>
          </a:p>
          <a:p>
            <a:pPr lvl="0"/>
            <a:r>
              <a:rPr lang="en-US" sz="1200" b="0" i="0" u="none" strike="noStrike" cap="none" dirty="0" smtClean="0">
                <a:solidFill>
                  <a:schemeClr val="dk1"/>
                </a:solidFill>
                <a:effectLst/>
                <a:latin typeface="Calibri"/>
                <a:ea typeface="Calibri"/>
                <a:cs typeface="Calibri"/>
                <a:sym typeface="Calibri"/>
              </a:rPr>
              <a:t>Our solar system is 1 of 200 billion in the Milky Way galaxy</a:t>
            </a:r>
          </a:p>
          <a:p>
            <a:pPr lvl="0"/>
            <a:r>
              <a:rPr lang="en-US" sz="1200" b="0" i="0" u="none" strike="noStrike" cap="none" dirty="0" smtClean="0">
                <a:solidFill>
                  <a:schemeClr val="dk1"/>
                </a:solidFill>
                <a:effectLst/>
                <a:latin typeface="Calibri"/>
                <a:ea typeface="Calibri"/>
                <a:cs typeface="Calibri"/>
                <a:sym typeface="Calibri"/>
              </a:rPr>
              <a:t>Our local star is called the sun</a:t>
            </a:r>
          </a:p>
          <a:p>
            <a:pPr lvl="1"/>
            <a:r>
              <a:rPr lang="en-US" sz="1200" b="0" i="0" u="none" strike="noStrike" cap="none" dirty="0" smtClean="0">
                <a:solidFill>
                  <a:schemeClr val="dk1"/>
                </a:solidFill>
                <a:effectLst/>
                <a:latin typeface="Calibri"/>
                <a:ea typeface="Calibri"/>
                <a:cs typeface="Calibri"/>
                <a:sym typeface="Calibri"/>
              </a:rPr>
              <a:t>Fusion: converting hydrogen to helium</a:t>
            </a:r>
          </a:p>
          <a:p>
            <a:pPr lvl="1"/>
            <a:r>
              <a:rPr lang="en-US" sz="1200" b="0" i="0" u="none" strike="noStrike" cap="none" dirty="0" smtClean="0">
                <a:solidFill>
                  <a:schemeClr val="dk1"/>
                </a:solidFill>
                <a:effectLst/>
                <a:latin typeface="Calibri"/>
                <a:ea typeface="Calibri"/>
                <a:cs typeface="Calibri"/>
                <a:sym typeface="Calibri"/>
              </a:rPr>
              <a:t>Fit 1 mission earths in it</a:t>
            </a:r>
          </a:p>
          <a:p>
            <a:pPr lvl="1"/>
            <a:r>
              <a:rPr lang="en-US" sz="1200" b="0" i="0" u="none" strike="noStrike" cap="none" dirty="0" smtClean="0">
                <a:solidFill>
                  <a:schemeClr val="dk1"/>
                </a:solidFill>
                <a:effectLst/>
                <a:latin typeface="Calibri"/>
                <a:ea typeface="Calibri"/>
                <a:cs typeface="Calibri"/>
                <a:sym typeface="Calibri"/>
              </a:rPr>
              <a:t>Produces energy for life to exist (heat, photosynthesis, nourishment for animals)</a:t>
            </a:r>
          </a:p>
          <a:p>
            <a:pPr lvl="0"/>
            <a:r>
              <a:rPr lang="en-US" sz="1200" b="0" i="0" u="none" strike="noStrike" cap="none" dirty="0" smtClean="0">
                <a:solidFill>
                  <a:schemeClr val="dk1"/>
                </a:solidFill>
                <a:effectLst/>
                <a:latin typeface="Calibri"/>
                <a:ea typeface="Calibri"/>
                <a:cs typeface="Calibri"/>
                <a:sym typeface="Calibri"/>
              </a:rPr>
              <a:t>Planetary system has 8 plants &amp; stretches 2.8 billion miles</a:t>
            </a:r>
          </a:p>
          <a:p>
            <a:pPr lvl="0"/>
            <a:r>
              <a:rPr lang="en-US" sz="1200" b="0" i="0" u="none" strike="noStrike" cap="none" dirty="0" smtClean="0">
                <a:solidFill>
                  <a:schemeClr val="dk1"/>
                </a:solidFill>
                <a:effectLst/>
                <a:latin typeface="Calibri"/>
                <a:ea typeface="Calibri"/>
                <a:cs typeface="Calibri"/>
                <a:sym typeface="Calibri"/>
              </a:rPr>
              <a:t>Inner Rocky Planets</a:t>
            </a:r>
          </a:p>
          <a:p>
            <a:pPr lvl="1"/>
            <a:r>
              <a:rPr lang="en-US" sz="1200" b="0" i="0" u="none" strike="noStrike" cap="none" dirty="0" smtClean="0">
                <a:solidFill>
                  <a:schemeClr val="dk1"/>
                </a:solidFill>
                <a:effectLst/>
                <a:latin typeface="Calibri"/>
                <a:ea typeface="Calibri"/>
                <a:cs typeface="Calibri"/>
                <a:sym typeface="Calibri"/>
              </a:rPr>
              <a:t>Mercury: no atmosphere &amp; really cold, lots of </a:t>
            </a:r>
            <a:r>
              <a:rPr lang="en-US" sz="1200" b="0" i="0" u="none" strike="noStrike" cap="none" dirty="0" err="1" smtClean="0">
                <a:solidFill>
                  <a:schemeClr val="dk1"/>
                </a:solidFill>
                <a:effectLst/>
                <a:latin typeface="Calibri"/>
                <a:ea typeface="Calibri"/>
                <a:cs typeface="Calibri"/>
                <a:sym typeface="Calibri"/>
              </a:rPr>
              <a:t>cratesr</a:t>
            </a:r>
            <a:r>
              <a:rPr lang="en-US" sz="1200" b="0" i="0" u="none" strike="noStrike" cap="none" dirty="0" smtClean="0">
                <a:solidFill>
                  <a:schemeClr val="dk1"/>
                </a:solidFill>
                <a:effectLst/>
                <a:latin typeface="Calibri"/>
                <a:ea typeface="Calibri"/>
                <a:cs typeface="Calibri"/>
                <a:sym typeface="Calibri"/>
              </a:rPr>
              <a:t>, 0 moons</a:t>
            </a:r>
          </a:p>
          <a:p>
            <a:pPr lvl="1"/>
            <a:r>
              <a:rPr lang="en-US" sz="1200" b="0" i="0" u="none" strike="noStrike" cap="none" dirty="0" smtClean="0">
                <a:solidFill>
                  <a:schemeClr val="dk1"/>
                </a:solidFill>
                <a:effectLst/>
                <a:latin typeface="Calibri"/>
                <a:ea typeface="Calibri"/>
                <a:cs typeface="Calibri"/>
                <a:sym typeface="Calibri"/>
              </a:rPr>
              <a:t>Venus: super hot (867 </a:t>
            </a:r>
            <a:r>
              <a:rPr lang="en-US" sz="1200" b="0" i="0" u="none" strike="noStrike" cap="none" dirty="0" err="1" smtClean="0">
                <a:solidFill>
                  <a:schemeClr val="dk1"/>
                </a:solidFill>
                <a:effectLst/>
                <a:latin typeface="Calibri"/>
                <a:ea typeface="Calibri"/>
                <a:cs typeface="Calibri"/>
                <a:sym typeface="Calibri"/>
              </a:rPr>
              <a:t>deg</a:t>
            </a:r>
            <a:r>
              <a:rPr lang="en-US" sz="1200" b="0" i="0" u="none" strike="noStrike" cap="none" dirty="0" smtClean="0">
                <a:solidFill>
                  <a:schemeClr val="dk1"/>
                </a:solidFill>
                <a:effectLst/>
                <a:latin typeface="Calibri"/>
                <a:ea typeface="Calibri"/>
                <a:cs typeface="Calibri"/>
                <a:sym typeface="Calibri"/>
              </a:rPr>
              <a:t> F), tons of volcanos/lava, 0 moons</a:t>
            </a:r>
          </a:p>
          <a:p>
            <a:pPr lvl="1"/>
            <a:r>
              <a:rPr lang="en-US" sz="1200" b="0" i="0" u="none" strike="noStrike" cap="none" dirty="0" smtClean="0">
                <a:solidFill>
                  <a:schemeClr val="dk1"/>
                </a:solidFill>
                <a:effectLst/>
                <a:latin typeface="Calibri"/>
                <a:ea typeface="Calibri"/>
                <a:cs typeface="Calibri"/>
                <a:sym typeface="Calibri"/>
              </a:rPr>
              <a:t>Earth: hosts life and oceans of water, 1 moon</a:t>
            </a:r>
          </a:p>
          <a:p>
            <a:pPr lvl="1"/>
            <a:r>
              <a:rPr lang="en-US" sz="1200" b="0" i="0" u="none" strike="noStrike" cap="none" dirty="0" smtClean="0">
                <a:solidFill>
                  <a:schemeClr val="dk1"/>
                </a:solidFill>
                <a:effectLst/>
                <a:latin typeface="Calibri"/>
                <a:ea typeface="Calibri"/>
                <a:cs typeface="Calibri"/>
                <a:sym typeface="Calibri"/>
              </a:rPr>
              <a:t>Mars: frozen desert, red color from iron/oxide, 2 moons</a:t>
            </a:r>
          </a:p>
          <a:p>
            <a:pPr lvl="0"/>
            <a:r>
              <a:rPr lang="en-US" sz="1200" b="0" i="0" u="none" strike="noStrike" cap="none" dirty="0" smtClean="0">
                <a:solidFill>
                  <a:schemeClr val="dk1"/>
                </a:solidFill>
                <a:effectLst/>
                <a:latin typeface="Calibri"/>
                <a:ea typeface="Calibri"/>
                <a:cs typeface="Calibri"/>
                <a:sym typeface="Calibri"/>
              </a:rPr>
              <a:t>Asteroid ring 4-5 year orbit around the sun</a:t>
            </a:r>
          </a:p>
          <a:p>
            <a:pPr lvl="0"/>
            <a:r>
              <a:rPr lang="en-US" sz="1200" b="0" i="0" u="none" strike="noStrike" cap="none" dirty="0" smtClean="0">
                <a:solidFill>
                  <a:schemeClr val="dk1"/>
                </a:solidFill>
                <a:effectLst/>
                <a:latin typeface="Calibri"/>
                <a:ea typeface="Calibri"/>
                <a:cs typeface="Calibri"/>
                <a:sym typeface="Calibri"/>
              </a:rPr>
              <a:t>Outer Gas Giants</a:t>
            </a:r>
          </a:p>
          <a:p>
            <a:pPr lvl="1"/>
            <a:r>
              <a:rPr lang="en-US" sz="1200" b="0" i="0" u="none" strike="noStrike" cap="none" dirty="0" smtClean="0">
                <a:solidFill>
                  <a:schemeClr val="dk1"/>
                </a:solidFill>
                <a:effectLst/>
                <a:latin typeface="Calibri"/>
                <a:ea typeface="Calibri"/>
                <a:cs typeface="Calibri"/>
                <a:sym typeface="Calibri"/>
              </a:rPr>
              <a:t>Jupiter: hydrogen &amp; helium, massive, al the other planets can fit inside it, 67 moons</a:t>
            </a:r>
          </a:p>
          <a:p>
            <a:pPr lvl="1"/>
            <a:r>
              <a:rPr lang="en-US" sz="1200" b="0" i="0" u="none" strike="noStrike" cap="none" dirty="0" smtClean="0">
                <a:solidFill>
                  <a:schemeClr val="dk1"/>
                </a:solidFill>
                <a:effectLst/>
                <a:latin typeface="Calibri"/>
                <a:ea typeface="Calibri"/>
                <a:cs typeface="Calibri"/>
                <a:sym typeface="Calibri"/>
              </a:rPr>
              <a:t>Saturn: rings, so light it would float in the ocean, 62 moons</a:t>
            </a:r>
          </a:p>
          <a:p>
            <a:pPr lvl="1"/>
            <a:r>
              <a:rPr lang="en-US" sz="1200" b="0" i="0" u="none" strike="noStrike" cap="none" dirty="0" smtClean="0">
                <a:solidFill>
                  <a:schemeClr val="dk1"/>
                </a:solidFill>
                <a:effectLst/>
                <a:latin typeface="Calibri"/>
                <a:ea typeface="Calibri"/>
                <a:cs typeface="Calibri"/>
                <a:sym typeface="Calibri"/>
              </a:rPr>
              <a:t>Uranus: icy planet, methane (blue), 82 year orbit</a:t>
            </a:r>
          </a:p>
          <a:p>
            <a:pPr lvl="1"/>
            <a:r>
              <a:rPr lang="en-US" sz="1200" b="0" i="0" u="none" strike="noStrike" cap="none" dirty="0" smtClean="0">
                <a:solidFill>
                  <a:schemeClr val="dk1"/>
                </a:solidFill>
                <a:effectLst/>
                <a:latin typeface="Calibri"/>
                <a:ea typeface="Calibri"/>
                <a:cs typeface="Calibri"/>
                <a:sym typeface="Calibri"/>
              </a:rPr>
              <a:t>Venus: icy planet, methane (blue), 163 year orbit</a:t>
            </a:r>
          </a:p>
          <a:p>
            <a:pPr lvl="1"/>
            <a:r>
              <a:rPr lang="en-US" sz="1200" b="0" i="0" u="none" strike="noStrike" cap="none" dirty="0" smtClean="0">
                <a:solidFill>
                  <a:schemeClr val="dk1"/>
                </a:solidFill>
                <a:effectLst/>
                <a:latin typeface="Calibri"/>
                <a:ea typeface="Calibri"/>
                <a:cs typeface="Calibri"/>
                <a:sym typeface="Calibri"/>
              </a:rPr>
              <a:t>8 Planets</a:t>
            </a:r>
          </a:p>
          <a:p>
            <a:pPr lvl="0"/>
            <a:r>
              <a:rPr lang="en-US" sz="1200" b="0" i="0" u="none" strike="noStrike" cap="none" dirty="0" smtClean="0">
                <a:solidFill>
                  <a:schemeClr val="dk1"/>
                </a:solidFill>
                <a:effectLst/>
                <a:latin typeface="Calibri"/>
                <a:ea typeface="Calibri"/>
                <a:cs typeface="Calibri"/>
                <a:sym typeface="Calibri"/>
              </a:rPr>
              <a:t>Lots of Space</a:t>
            </a:r>
          </a:p>
          <a:p>
            <a:pPr lvl="0"/>
            <a:r>
              <a:rPr lang="en-US" sz="1200" b="0" i="0" u="none" strike="noStrike" cap="none" dirty="0" smtClean="0">
                <a:solidFill>
                  <a:schemeClr val="dk1"/>
                </a:solidFill>
                <a:effectLst/>
                <a:latin typeface="Calibri"/>
                <a:ea typeface="Calibri"/>
                <a:cs typeface="Calibri"/>
                <a:sym typeface="Calibri"/>
              </a:rPr>
              <a:t>Gravitation bound system of the sun</a:t>
            </a:r>
          </a:p>
          <a:p>
            <a:pPr marL="171450" lvl="0" indent="-95250" algn="l" rtl="0">
              <a:spcBef>
                <a:spcPts val="360"/>
              </a:spcBef>
              <a:spcAft>
                <a:spcPts val="0"/>
              </a:spcAft>
              <a:buClr>
                <a:schemeClr val="dk1"/>
              </a:buClr>
              <a:buSzPts val="1200"/>
              <a:buFont typeface="Arial"/>
              <a:buNone/>
            </a:pPr>
            <a:endParaRPr dirty="0"/>
          </a:p>
        </p:txBody>
      </p:sp>
      <p:sp>
        <p:nvSpPr>
          <p:cNvPr id="74" name="Google Shape;7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r>
              <a:rPr lang="en-US" sz="1200" b="1" i="0" u="sng" strike="noStrike" cap="none" dirty="0" smtClean="0">
                <a:solidFill>
                  <a:schemeClr val="dk1"/>
                </a:solidFill>
                <a:effectLst/>
                <a:latin typeface="Calibri"/>
                <a:ea typeface="Calibri"/>
                <a:cs typeface="Calibri"/>
                <a:sym typeface="Calibri"/>
              </a:rPr>
              <a:t>Earth &amp; Gravity</a:t>
            </a:r>
          </a:p>
          <a:p>
            <a:pPr lvl="0"/>
            <a:r>
              <a:rPr lang="en-US" sz="1200" b="0" i="0" u="none" strike="noStrike" cap="none" dirty="0" smtClean="0">
                <a:solidFill>
                  <a:schemeClr val="dk1"/>
                </a:solidFill>
                <a:effectLst/>
                <a:latin typeface="Calibri"/>
                <a:ea typeface="Calibri"/>
                <a:cs typeface="Calibri"/>
                <a:sym typeface="Calibri"/>
              </a:rPr>
              <a:t>Raise your hand if you live on Earth? Keep your hand raised if you left Earth? Any reason why?</a:t>
            </a:r>
          </a:p>
          <a:p>
            <a:pPr lvl="0"/>
            <a:r>
              <a:rPr lang="en-US" sz="1200" b="0" i="0" u="none" strike="noStrike" cap="none" dirty="0" smtClean="0">
                <a:solidFill>
                  <a:schemeClr val="dk1"/>
                </a:solidFill>
                <a:effectLst/>
                <a:latin typeface="Calibri"/>
                <a:ea typeface="Calibri"/>
                <a:cs typeface="Calibri"/>
                <a:sym typeface="Calibri"/>
              </a:rPr>
              <a:t>Earth’s gravity pulls everything including you and me equally to the ground</a:t>
            </a:r>
          </a:p>
          <a:p>
            <a:pPr lvl="0"/>
            <a:r>
              <a:rPr lang="en-US" sz="1200" b="0" i="0" u="none" strike="noStrike" cap="none" dirty="0" smtClean="0">
                <a:solidFill>
                  <a:schemeClr val="dk1"/>
                </a:solidFill>
                <a:effectLst/>
                <a:latin typeface="Calibri"/>
                <a:ea typeface="Calibri"/>
                <a:cs typeface="Calibri"/>
                <a:sym typeface="Calibri"/>
              </a:rPr>
              <a:t>Moon has gravity and pulls the ocean tides</a:t>
            </a:r>
          </a:p>
          <a:p>
            <a:pPr lvl="0"/>
            <a:r>
              <a:rPr lang="en-US" sz="1200" b="0" i="0" u="none" strike="noStrike" cap="none" dirty="0" smtClean="0">
                <a:solidFill>
                  <a:schemeClr val="dk1"/>
                </a:solidFill>
                <a:effectLst/>
                <a:latin typeface="Calibri"/>
                <a:ea typeface="Calibri"/>
                <a:cs typeface="Calibri"/>
                <a:sym typeface="Calibri"/>
              </a:rPr>
              <a:t>Sun has gravity and keeps the planet in orbit</a:t>
            </a:r>
          </a:p>
          <a:p>
            <a:pPr lvl="0"/>
            <a:r>
              <a:rPr lang="en-US" sz="1200" b="0" i="0" u="none" strike="noStrike" cap="none" dirty="0" smtClean="0">
                <a:solidFill>
                  <a:schemeClr val="dk1"/>
                </a:solidFill>
                <a:effectLst/>
                <a:latin typeface="Calibri"/>
                <a:ea typeface="Calibri"/>
                <a:cs typeface="Calibri"/>
                <a:sym typeface="Calibri"/>
              </a:rPr>
              <a:t>Gravity has an infinite range, though it become increasingly weaker as objects get further away</a:t>
            </a:r>
            <a:endParaRPr lang="en-US" sz="1200" b="0" i="0" u="none" strike="noStrike" cap="none" dirty="0">
              <a:solidFill>
                <a:schemeClr val="dk1"/>
              </a:solidFill>
              <a:effectLst/>
              <a:latin typeface="Calibri"/>
              <a:ea typeface="Calibri"/>
              <a:cs typeface="Calibri"/>
              <a:sym typeface="Calibri"/>
            </a:endParaRPr>
          </a:p>
        </p:txBody>
      </p:sp>
      <p:sp>
        <p:nvSpPr>
          <p:cNvPr id="86" name="Google Shape;8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sng" strike="noStrike" cap="none" dirty="0" smtClean="0">
                <a:solidFill>
                  <a:schemeClr val="dk1"/>
                </a:solidFill>
                <a:effectLst/>
                <a:latin typeface="Calibri"/>
                <a:ea typeface="Calibri"/>
                <a:cs typeface="Calibri"/>
                <a:sym typeface="Calibri"/>
              </a:rPr>
              <a:t>Gravity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If you drop a penny at the same time of the watermelon which hits the ground first?</a:t>
            </a:r>
          </a:p>
          <a:p>
            <a:pPr marL="0" lvl="0" indent="0" algn="l" rtl="0">
              <a:spcBef>
                <a:spcPts val="0"/>
              </a:spcBef>
              <a:spcAft>
                <a:spcPts val="0"/>
              </a:spcAft>
              <a:buNone/>
            </a:pPr>
            <a:endParaRPr dirty="0"/>
          </a:p>
        </p:txBody>
      </p:sp>
      <p:sp>
        <p:nvSpPr>
          <p:cNvPr id="98" name="Google Shape;9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u="sng" dirty="0" smtClean="0"/>
              <a:t>How</a:t>
            </a:r>
            <a:r>
              <a:rPr lang="en-US" b="1" u="sng" baseline="0" dirty="0" smtClean="0"/>
              <a:t> do we get to space?</a:t>
            </a:r>
          </a:p>
          <a:p>
            <a:pPr lvl="0"/>
            <a:r>
              <a:rPr lang="en-US" sz="1200" b="0" i="0" u="none" strike="noStrike" cap="none" dirty="0" smtClean="0">
                <a:solidFill>
                  <a:schemeClr val="dk1"/>
                </a:solidFill>
                <a:effectLst/>
                <a:latin typeface="Calibri"/>
                <a:ea typeface="Calibri"/>
                <a:cs typeface="Calibri"/>
                <a:sym typeface="Calibri"/>
              </a:rPr>
              <a:t>As humans we want to explore space and the universe.</a:t>
            </a:r>
          </a:p>
          <a:p>
            <a:pPr lvl="0"/>
            <a:r>
              <a:rPr lang="en-US" sz="1200" b="0" i="0" u="none" strike="noStrike" cap="none" dirty="0" smtClean="0">
                <a:solidFill>
                  <a:schemeClr val="dk1"/>
                </a:solidFill>
                <a:effectLst/>
                <a:latin typeface="Calibri"/>
                <a:ea typeface="Calibri"/>
                <a:cs typeface="Calibri"/>
                <a:sym typeface="Calibri"/>
              </a:rPr>
              <a:t>Started with telescopes but then we wanted to send satellites and people to space</a:t>
            </a:r>
          </a:p>
          <a:p>
            <a:pPr lvl="0"/>
            <a:r>
              <a:rPr lang="en-US" sz="1200" b="0" i="0" u="none" strike="noStrike" cap="none" dirty="0" smtClean="0">
                <a:solidFill>
                  <a:schemeClr val="dk1"/>
                </a:solidFill>
                <a:effectLst/>
                <a:latin typeface="Calibri"/>
                <a:ea typeface="Calibri"/>
                <a:cs typeface="Calibri"/>
                <a:sym typeface="Calibri"/>
              </a:rPr>
              <a:t>What is stopping us from going to space?</a:t>
            </a:r>
          </a:p>
          <a:p>
            <a:pPr lvl="1"/>
            <a:r>
              <a:rPr lang="en-US" sz="1200" b="0" i="0" u="none" strike="noStrike" cap="none" dirty="0" smtClean="0">
                <a:solidFill>
                  <a:schemeClr val="dk1"/>
                </a:solidFill>
                <a:effectLst/>
                <a:latin typeface="Calibri"/>
                <a:ea typeface="Calibri"/>
                <a:cs typeface="Calibri"/>
                <a:sym typeface="Calibri"/>
              </a:rPr>
              <a:t>Gravity</a:t>
            </a:r>
          </a:p>
          <a:p>
            <a:pPr lvl="1"/>
            <a:r>
              <a:rPr lang="en-US" sz="1200" b="0" i="0" u="none" strike="noStrike" cap="none" dirty="0" smtClean="0">
                <a:solidFill>
                  <a:schemeClr val="dk1"/>
                </a:solidFill>
                <a:effectLst/>
                <a:latin typeface="Calibri"/>
                <a:ea typeface="Calibri"/>
                <a:cs typeface="Calibri"/>
                <a:sym typeface="Calibri"/>
              </a:rPr>
              <a:t>Engineers calculated that we need an exit velocity to enter Earth’s orbit of 25,000 mph</a:t>
            </a:r>
          </a:p>
          <a:p>
            <a:pPr lvl="1"/>
            <a:r>
              <a:rPr lang="en-US" sz="1200" b="0" i="0" u="none" strike="noStrike" cap="none" dirty="0" smtClean="0">
                <a:solidFill>
                  <a:schemeClr val="dk1"/>
                </a:solidFill>
                <a:effectLst/>
                <a:latin typeface="Calibri"/>
                <a:ea typeface="Calibri"/>
                <a:cs typeface="Calibri"/>
                <a:sym typeface="Calibri"/>
              </a:rPr>
              <a:t>Escape gravity is one of the biggest challenges facing space travel. The vehicle requires an enormous amount of fuel to break through Earth's gravitational pull. </a:t>
            </a:r>
          </a:p>
          <a:p>
            <a:pPr lvl="0"/>
            <a:r>
              <a:rPr lang="en-US" sz="1200" b="0" i="0" u="none" strike="noStrike" cap="none" dirty="0" smtClean="0">
                <a:solidFill>
                  <a:schemeClr val="dk1"/>
                </a:solidFill>
                <a:effectLst/>
                <a:latin typeface="Calibri"/>
                <a:ea typeface="Calibri"/>
                <a:cs typeface="Calibri"/>
                <a:sym typeface="Calibri"/>
              </a:rPr>
              <a:t>Who figures out how to solve this problem?</a:t>
            </a:r>
          </a:p>
          <a:p>
            <a:pPr lvl="1"/>
            <a:r>
              <a:rPr lang="en-US" sz="1200" b="0" i="0" u="none" strike="noStrike" cap="none" dirty="0" smtClean="0">
                <a:solidFill>
                  <a:schemeClr val="dk1"/>
                </a:solidFill>
                <a:effectLst/>
                <a:latin typeface="Calibri"/>
                <a:ea typeface="Calibri"/>
                <a:cs typeface="Calibri"/>
                <a:sym typeface="Calibri"/>
              </a:rPr>
              <a:t>Rockets or a controlled explosion</a:t>
            </a:r>
          </a:p>
          <a:p>
            <a:pPr lvl="1"/>
            <a:r>
              <a:rPr lang="en-US" sz="1200" b="0" i="0" u="none" strike="noStrike" cap="none" dirty="0" smtClean="0">
                <a:solidFill>
                  <a:schemeClr val="dk1"/>
                </a:solidFill>
                <a:effectLst/>
                <a:latin typeface="Calibri"/>
                <a:ea typeface="Calibri"/>
                <a:cs typeface="Calibri"/>
                <a:sym typeface="Calibri"/>
              </a:rPr>
              <a:t>Rockets need a lot of fuel. All that fuel adds significant weight to the spacecraft, and when an object is heavier, it takes more thrust to lift it. To create more thrust, you need more fuel. </a:t>
            </a:r>
          </a:p>
          <a:p>
            <a:pPr lvl="1"/>
            <a:r>
              <a:rPr lang="en-US" sz="1200" b="0" i="0" u="none" strike="noStrike" cap="none" dirty="0" smtClean="0">
                <a:solidFill>
                  <a:schemeClr val="dk1"/>
                </a:solidFill>
                <a:effectLst/>
                <a:latin typeface="Calibri"/>
                <a:ea typeface="Calibri"/>
                <a:cs typeface="Calibri"/>
                <a:sym typeface="Calibri"/>
              </a:rPr>
              <a:t>Who wants to watch a rocket</a:t>
            </a:r>
          </a:p>
          <a:p>
            <a:pPr marL="0" lvl="0" indent="0" algn="l" rtl="0">
              <a:spcBef>
                <a:spcPts val="0"/>
              </a:spcBef>
              <a:spcAft>
                <a:spcPts val="0"/>
              </a:spcAft>
              <a:buNone/>
            </a:pPr>
            <a:endParaRPr b="1" u="sng" dirty="0"/>
          </a:p>
        </p:txBody>
      </p:sp>
      <p:sp>
        <p:nvSpPr>
          <p:cNvPr id="107" name="Google Shape;10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b="1" u="sng" dirty="0" smtClean="0"/>
              <a:t>What’s in space?</a:t>
            </a:r>
          </a:p>
          <a:p>
            <a:pPr lvl="0"/>
            <a:r>
              <a:rPr lang="en-US" sz="1200" b="0" i="0" u="none" strike="noStrike" cap="none" dirty="0" smtClean="0">
                <a:solidFill>
                  <a:schemeClr val="dk1"/>
                </a:solidFill>
                <a:effectLst/>
                <a:latin typeface="Calibri"/>
                <a:ea typeface="Calibri"/>
                <a:cs typeface="Calibri"/>
                <a:sym typeface="Calibri"/>
              </a:rPr>
              <a:t>Satellites</a:t>
            </a:r>
          </a:p>
          <a:p>
            <a:pPr lvl="1"/>
            <a:r>
              <a:rPr lang="en-US" sz="1200" b="0" i="0" u="none" strike="noStrike" cap="none" dirty="0" smtClean="0">
                <a:solidFill>
                  <a:schemeClr val="dk1"/>
                </a:solidFill>
                <a:effectLst/>
                <a:latin typeface="Calibri"/>
                <a:ea typeface="Calibri"/>
                <a:cs typeface="Calibri"/>
                <a:sym typeface="Calibri"/>
              </a:rPr>
              <a:t>An object in space that orbits bigger objects like Earth</a:t>
            </a:r>
          </a:p>
          <a:p>
            <a:pPr lvl="1"/>
            <a:r>
              <a:rPr lang="en-US" sz="1200" b="0" i="0" u="none" strike="noStrike" cap="none" dirty="0" smtClean="0">
                <a:solidFill>
                  <a:schemeClr val="dk1"/>
                </a:solidFill>
                <a:effectLst/>
                <a:latin typeface="Calibri"/>
                <a:ea typeface="Calibri"/>
                <a:cs typeface="Calibri"/>
                <a:sym typeface="Calibri"/>
              </a:rPr>
              <a:t>Communication (cell phone, TV)</a:t>
            </a:r>
          </a:p>
          <a:p>
            <a:pPr lvl="1"/>
            <a:r>
              <a:rPr lang="en-US" sz="1200" b="0" i="0" u="none" strike="noStrike" cap="none" dirty="0" smtClean="0">
                <a:solidFill>
                  <a:schemeClr val="dk1"/>
                </a:solidFill>
                <a:effectLst/>
                <a:latin typeface="Calibri"/>
                <a:ea typeface="Calibri"/>
                <a:cs typeface="Calibri"/>
                <a:sym typeface="Calibri"/>
              </a:rPr>
              <a:t>Navigation (GPS)</a:t>
            </a:r>
          </a:p>
          <a:p>
            <a:pPr lvl="1"/>
            <a:r>
              <a:rPr lang="en-US" sz="1200" b="0" i="0" u="none" strike="noStrike" cap="none" dirty="0" smtClean="0">
                <a:solidFill>
                  <a:schemeClr val="dk1"/>
                </a:solidFill>
                <a:effectLst/>
                <a:latin typeface="Calibri"/>
                <a:ea typeface="Calibri"/>
                <a:cs typeface="Calibri"/>
                <a:sym typeface="Calibri"/>
              </a:rPr>
              <a:t>Pictures</a:t>
            </a:r>
          </a:p>
          <a:p>
            <a:pPr lvl="1"/>
            <a:r>
              <a:rPr lang="en-US" sz="1200" b="0" i="0" u="none" strike="noStrike" cap="none" dirty="0" smtClean="0">
                <a:solidFill>
                  <a:schemeClr val="dk1"/>
                </a:solidFill>
                <a:effectLst/>
                <a:latin typeface="Calibri"/>
                <a:ea typeface="Calibri"/>
                <a:cs typeface="Calibri"/>
                <a:sym typeface="Calibri"/>
              </a:rPr>
              <a:t>Weather</a:t>
            </a:r>
          </a:p>
          <a:p>
            <a:pPr lvl="0"/>
            <a:r>
              <a:rPr lang="en-US" sz="1200" b="0" i="0" u="none" strike="noStrike" cap="none" dirty="0" smtClean="0">
                <a:solidFill>
                  <a:schemeClr val="dk1"/>
                </a:solidFill>
                <a:effectLst/>
                <a:latin typeface="Calibri"/>
                <a:ea typeface="Calibri"/>
                <a:cs typeface="Calibri"/>
                <a:sym typeface="Calibri"/>
              </a:rPr>
              <a:t>Land Rovers: </a:t>
            </a:r>
          </a:p>
          <a:p>
            <a:pPr lvl="1"/>
            <a:r>
              <a:rPr lang="en-US" sz="1200" b="0" i="0" u="none" strike="noStrike" cap="none" dirty="0" smtClean="0">
                <a:solidFill>
                  <a:schemeClr val="dk1"/>
                </a:solidFill>
                <a:effectLst/>
                <a:latin typeface="Calibri"/>
                <a:ea typeface="Calibri"/>
                <a:cs typeface="Calibri"/>
                <a:sym typeface="Calibri"/>
              </a:rPr>
              <a:t>Robots that travels across the surface of the planet Mars performing research</a:t>
            </a:r>
          </a:p>
          <a:p>
            <a:pPr lvl="0"/>
            <a:r>
              <a:rPr lang="en-US" sz="1200" b="0" i="0" u="none" strike="noStrike" cap="none" dirty="0" smtClean="0">
                <a:solidFill>
                  <a:schemeClr val="dk1"/>
                </a:solidFill>
                <a:effectLst/>
                <a:latin typeface="Calibri"/>
                <a:ea typeface="Calibri"/>
                <a:cs typeface="Calibri"/>
                <a:sym typeface="Calibri"/>
              </a:rPr>
              <a:t>International Space Station</a:t>
            </a:r>
          </a:p>
          <a:p>
            <a:pPr lvl="1"/>
            <a:r>
              <a:rPr lang="en-US" sz="1200" b="0" i="0" u="none" strike="noStrike" cap="none" dirty="0" smtClean="0">
                <a:solidFill>
                  <a:schemeClr val="dk1"/>
                </a:solidFill>
                <a:effectLst/>
                <a:latin typeface="Calibri"/>
                <a:ea typeface="Calibri"/>
                <a:cs typeface="Calibri"/>
                <a:sym typeface="Calibri"/>
              </a:rPr>
              <a:t>Modular space station in LEO built by US, Russia, Japan, Europe, Canada</a:t>
            </a:r>
          </a:p>
          <a:p>
            <a:pPr lvl="1"/>
            <a:r>
              <a:rPr lang="en-US" sz="1200" b="0" i="0" u="none" strike="noStrike" cap="none" dirty="0" smtClean="0">
                <a:solidFill>
                  <a:schemeClr val="dk1"/>
                </a:solidFill>
                <a:effectLst/>
                <a:latin typeface="Calibri"/>
                <a:ea typeface="Calibri"/>
                <a:cs typeface="Calibri"/>
                <a:sym typeface="Calibri"/>
              </a:rPr>
              <a:t>Fully crewed 7</a:t>
            </a:r>
          </a:p>
          <a:p>
            <a:pPr lvl="0"/>
            <a:r>
              <a:rPr lang="en-US" sz="1200" b="0" i="0" u="none" strike="noStrike" cap="none" dirty="0" smtClean="0">
                <a:solidFill>
                  <a:schemeClr val="dk1"/>
                </a:solidFill>
                <a:effectLst/>
                <a:latin typeface="Calibri"/>
                <a:ea typeface="Calibri"/>
                <a:cs typeface="Calibri"/>
                <a:sym typeface="Calibri"/>
              </a:rPr>
              <a:t>Astronauts</a:t>
            </a:r>
          </a:p>
          <a:p>
            <a:pPr lvl="1"/>
            <a:r>
              <a:rPr lang="en-US" sz="1200" b="0" i="0" u="none" strike="noStrike" cap="none" dirty="0" smtClean="0">
                <a:solidFill>
                  <a:schemeClr val="dk1"/>
                </a:solidFill>
                <a:effectLst/>
                <a:latin typeface="Calibri"/>
                <a:ea typeface="Calibri"/>
                <a:cs typeface="Calibri"/>
                <a:sym typeface="Calibri"/>
              </a:rPr>
              <a:t>People like engineers go to space, they are called astronauts</a:t>
            </a:r>
          </a:p>
          <a:p>
            <a:pPr lvl="1"/>
            <a:r>
              <a:rPr lang="en-US" sz="1200" b="0" i="0" u="none" strike="noStrike" cap="none" dirty="0" smtClean="0">
                <a:solidFill>
                  <a:schemeClr val="dk1"/>
                </a:solidFill>
                <a:effectLst/>
                <a:latin typeface="Calibri"/>
                <a:ea typeface="Calibri"/>
                <a:cs typeface="Calibri"/>
                <a:sym typeface="Calibri"/>
              </a:rPr>
              <a:t>Get to space with spacecraft</a:t>
            </a:r>
          </a:p>
          <a:p>
            <a:pPr lvl="0"/>
            <a:r>
              <a:rPr lang="en-US" sz="1200" b="0" i="0" u="none" strike="noStrike" cap="none" dirty="0" smtClean="0">
                <a:solidFill>
                  <a:schemeClr val="dk1"/>
                </a:solidFill>
                <a:effectLst/>
                <a:latin typeface="Calibri"/>
                <a:ea typeface="Calibri"/>
                <a:cs typeface="Calibri"/>
                <a:sym typeface="Calibri"/>
              </a:rPr>
              <a:t>How man astronauts have been to the moon</a:t>
            </a:r>
          </a:p>
          <a:p>
            <a:pPr lvl="1"/>
            <a:r>
              <a:rPr lang="en-US" sz="1200" b="0" i="0" u="none" strike="noStrike" cap="none" dirty="0" smtClean="0">
                <a:solidFill>
                  <a:schemeClr val="dk1"/>
                </a:solidFill>
                <a:effectLst/>
                <a:latin typeface="Calibri"/>
                <a:ea typeface="Calibri"/>
                <a:cs typeface="Calibri"/>
                <a:sym typeface="Calibri"/>
              </a:rPr>
              <a:t>12! </a:t>
            </a:r>
          </a:p>
          <a:p>
            <a:pPr marL="0" lvl="0" indent="0" algn="l" rtl="0">
              <a:spcBef>
                <a:spcPts val="360"/>
              </a:spcBef>
              <a:spcAft>
                <a:spcPts val="0"/>
              </a:spcAft>
              <a:buNone/>
            </a:pPr>
            <a:endParaRPr b="1" u="sng" dirty="0"/>
          </a:p>
        </p:txBody>
      </p:sp>
      <p:sp>
        <p:nvSpPr>
          <p:cNvPr id="128" name="Google Shape;12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b="1" u="sng" dirty="0" smtClean="0"/>
              <a:t>Now</a:t>
            </a:r>
            <a:r>
              <a:rPr lang="en-US" b="1" u="sng" baseline="0" dirty="0" smtClean="0"/>
              <a:t> we are in space, but more problems…</a:t>
            </a:r>
          </a:p>
          <a:p>
            <a:pPr lvl="0"/>
            <a:r>
              <a:rPr lang="en-US" sz="1200" b="0" i="0" u="none" strike="noStrike" cap="none" dirty="0" smtClean="0">
                <a:solidFill>
                  <a:schemeClr val="dk1"/>
                </a:solidFill>
                <a:effectLst/>
                <a:latin typeface="Calibri"/>
                <a:ea typeface="Calibri"/>
                <a:cs typeface="Calibri"/>
                <a:sym typeface="Calibri"/>
              </a:rPr>
              <a:t>Astronauts float in space! Is it because there is no gravity?</a:t>
            </a:r>
          </a:p>
          <a:p>
            <a:pPr lvl="1"/>
            <a:r>
              <a:rPr lang="en-US" sz="1200" b="0" i="0" u="none" strike="noStrike" cap="none" dirty="0" smtClean="0">
                <a:solidFill>
                  <a:schemeClr val="dk1"/>
                </a:solidFill>
                <a:effectLst/>
                <a:latin typeface="Calibri"/>
                <a:ea typeface="Calibri"/>
                <a:cs typeface="Calibri"/>
                <a:sym typeface="Calibri"/>
              </a:rPr>
              <a:t>Nope, its because they are falling</a:t>
            </a:r>
          </a:p>
          <a:p>
            <a:pPr lvl="0"/>
            <a:r>
              <a:rPr lang="en-US" sz="1200" b="0" i="0" u="none" strike="noStrike" cap="none" dirty="0" smtClean="0">
                <a:solidFill>
                  <a:schemeClr val="dk1"/>
                </a:solidFill>
                <a:effectLst/>
                <a:latin typeface="Calibri"/>
                <a:ea typeface="Calibri"/>
                <a:cs typeface="Calibri"/>
                <a:sym typeface="Calibri"/>
              </a:rPr>
              <a:t>So if astronauts are floating, how do they sleep, how do they eat?</a:t>
            </a:r>
          </a:p>
          <a:p>
            <a:pPr lvl="1"/>
            <a:r>
              <a:rPr lang="en-US" sz="1200" b="0" i="0" u="none" strike="noStrike" cap="none" dirty="0" smtClean="0">
                <a:solidFill>
                  <a:schemeClr val="dk1"/>
                </a:solidFill>
                <a:effectLst/>
                <a:latin typeface="Calibri"/>
                <a:ea typeface="Calibri"/>
                <a:cs typeface="Calibri"/>
                <a:sym typeface="Calibri"/>
              </a:rPr>
              <a:t>Lets watch Chris Hadfield who will show us</a:t>
            </a:r>
          </a:p>
          <a:p>
            <a:pPr lvl="0"/>
            <a:r>
              <a:rPr lang="en-US" sz="1200" b="0" i="0" u="none" strike="noStrike" cap="none" dirty="0" smtClean="0">
                <a:solidFill>
                  <a:schemeClr val="dk1"/>
                </a:solidFill>
                <a:effectLst/>
                <a:latin typeface="Calibri"/>
                <a:ea typeface="Calibri"/>
                <a:cs typeface="Calibri"/>
                <a:sym typeface="Calibri"/>
              </a:rPr>
              <a:t>Can you think of more questions?</a:t>
            </a:r>
          </a:p>
          <a:p>
            <a:pPr marL="0" lvl="0" indent="0" algn="l" rtl="0">
              <a:spcBef>
                <a:spcPts val="360"/>
              </a:spcBef>
              <a:spcAft>
                <a:spcPts val="0"/>
              </a:spcAft>
              <a:buNone/>
            </a:pPr>
            <a:endParaRPr b="1" u="sng" dirty="0"/>
          </a:p>
        </p:txBody>
      </p:sp>
      <p:sp>
        <p:nvSpPr>
          <p:cNvPr id="139" name="Google Shape;13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1200"/>
              <a:buFont typeface="Arial"/>
              <a:buNone/>
            </a:pPr>
            <a:r>
              <a:rPr lang="en-US" sz="1200" b="1" u="sng" dirty="0" smtClean="0">
                <a:solidFill>
                  <a:srgbClr val="FFFF00"/>
                </a:solidFill>
              </a:rPr>
              <a:t>Engineers solve problems</a:t>
            </a:r>
            <a:endParaRPr b="1" u="sng" dirty="0"/>
          </a:p>
          <a:p>
            <a:pPr lvl="0"/>
            <a:r>
              <a:rPr lang="en-US" sz="1200" b="0" i="0" u="none" strike="noStrike" cap="none" dirty="0" smtClean="0">
                <a:solidFill>
                  <a:schemeClr val="dk1"/>
                </a:solidFill>
                <a:effectLst/>
                <a:latin typeface="Calibri"/>
                <a:ea typeface="Calibri"/>
                <a:cs typeface="Calibri"/>
                <a:sym typeface="Calibri"/>
              </a:rPr>
              <a:t>Engineers study aerospace, mechanical, electrical, medicine, hardware, software, civil</a:t>
            </a:r>
          </a:p>
          <a:p>
            <a:pPr lvl="0"/>
            <a:r>
              <a:rPr lang="en-US" sz="1200" b="0" i="0" u="none" strike="noStrike" cap="none" dirty="0" smtClean="0">
                <a:solidFill>
                  <a:schemeClr val="dk1"/>
                </a:solidFill>
                <a:effectLst/>
                <a:latin typeface="Calibri"/>
                <a:ea typeface="Calibri"/>
                <a:cs typeface="Calibri"/>
                <a:sym typeface="Calibri"/>
              </a:rPr>
              <a:t>Engineers design and build many types of produces for all types of environments</a:t>
            </a:r>
          </a:p>
          <a:p>
            <a:pPr lvl="0"/>
            <a:r>
              <a:rPr lang="en-US" sz="1200" b="0" i="0" u="none" strike="noStrike" cap="none" dirty="0" smtClean="0">
                <a:solidFill>
                  <a:schemeClr val="dk1"/>
                </a:solidFill>
                <a:effectLst/>
                <a:latin typeface="Calibri"/>
                <a:ea typeface="Calibri"/>
                <a:cs typeface="Calibri"/>
                <a:sym typeface="Calibri"/>
              </a:rPr>
              <a:t>Engineers get to do cool stuff!</a:t>
            </a:r>
          </a:p>
          <a:p>
            <a:pPr lvl="0"/>
            <a:r>
              <a:rPr lang="en-US" sz="1200" b="0" i="0" u="none" strike="noStrike" cap="none" dirty="0" smtClean="0">
                <a:solidFill>
                  <a:schemeClr val="dk1"/>
                </a:solidFill>
                <a:effectLst/>
                <a:latin typeface="Calibri"/>
                <a:ea typeface="Calibri"/>
                <a:cs typeface="Calibri"/>
                <a:sym typeface="Calibri"/>
              </a:rPr>
              <a:t>You can be an engineer</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u="none" strike="noStrike" cap="none" dirty="0" smtClean="0">
                <a:solidFill>
                  <a:schemeClr val="dk1"/>
                </a:solidFill>
                <a:effectLst/>
                <a:latin typeface="Calibri"/>
                <a:ea typeface="Calibri"/>
                <a:cs typeface="Calibri"/>
                <a:sym typeface="Calibri"/>
              </a:rPr>
              <a:t>Any other problem that people can think of that engineers solve?</a:t>
            </a:r>
          </a:p>
          <a:p>
            <a:pPr lvl="0"/>
            <a:endParaRPr lang="en-US" sz="1200" b="0" i="0" u="none" strike="noStrike" cap="none" dirty="0">
              <a:solidFill>
                <a:schemeClr val="dk1"/>
              </a:solidFill>
              <a:effectLst/>
              <a:latin typeface="Calibri"/>
              <a:ea typeface="Calibri"/>
              <a:cs typeface="Calibri"/>
              <a:sym typeface="Calibri"/>
            </a:endParaRPr>
          </a:p>
        </p:txBody>
      </p:sp>
      <p:sp>
        <p:nvSpPr>
          <p:cNvPr id="116" name="Google Shape;11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pic>
        <p:nvPicPr>
          <p:cNvPr id="19" name="Google Shape;19;p12" descr="PowerPoint_Template_page_2012.png"/>
          <p:cNvPicPr preferRelativeResize="0"/>
          <p:nvPr/>
        </p:nvPicPr>
        <p:blipFill rotWithShape="1">
          <a:blip r:embed="rId2">
            <a:alphaModFix/>
          </a:blip>
          <a:srcRect/>
          <a:stretch/>
        </p:blipFill>
        <p:spPr>
          <a:xfrm>
            <a:off x="0" y="9525"/>
            <a:ext cx="9144000" cy="6858000"/>
          </a:xfrm>
          <a:prstGeom prst="rect">
            <a:avLst/>
          </a:prstGeom>
          <a:noFill/>
          <a:ln>
            <a:noFill/>
          </a:ln>
        </p:spPr>
      </p:pic>
      <p:pic>
        <p:nvPicPr>
          <p:cNvPr id="20" name="Google Shape;20;p12" descr="ASI.png"/>
          <p:cNvPicPr preferRelativeResize="0"/>
          <p:nvPr/>
        </p:nvPicPr>
        <p:blipFill rotWithShape="1">
          <a:blip r:embed="rId3">
            <a:alphaModFix/>
          </a:blip>
          <a:srcRect/>
          <a:stretch/>
        </p:blipFill>
        <p:spPr>
          <a:xfrm>
            <a:off x="6958013" y="6464300"/>
            <a:ext cx="1909762" cy="323850"/>
          </a:xfrm>
          <a:prstGeom prst="rect">
            <a:avLst/>
          </a:prstGeom>
          <a:noFill/>
          <a:ln>
            <a:noFill/>
          </a:ln>
        </p:spPr>
      </p:pic>
      <p:sp>
        <p:nvSpPr>
          <p:cNvPr id="21" name="Google Shape;21;p12"/>
          <p:cNvSpPr txBox="1"/>
          <p:nvPr/>
        </p:nvSpPr>
        <p:spPr>
          <a:xfrm>
            <a:off x="2892425" y="6532563"/>
            <a:ext cx="3359150" cy="215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i="0" u="none" strike="noStrike" cap="none">
                <a:solidFill>
                  <a:srgbClr val="FFFFFF"/>
                </a:solidFill>
                <a:latin typeface="Century Gothic"/>
                <a:ea typeface="Century Gothic"/>
                <a:cs typeface="Century Gothic"/>
                <a:sym typeface="Century Gothic"/>
              </a:rPr>
              <a:t>Aeronautical Systems Proprietary Information</a:t>
            </a:r>
            <a:endParaRPr/>
          </a:p>
        </p:txBody>
      </p:sp>
      <p:sp>
        <p:nvSpPr>
          <p:cNvPr id="22" name="Google Shape;22;p12"/>
          <p:cNvSpPr txBox="1">
            <a:spLocks noGrp="1"/>
          </p:cNvSpPr>
          <p:nvPr>
            <p:ph type="ctrTitle"/>
          </p:nvPr>
        </p:nvSpPr>
        <p:spPr>
          <a:xfrm>
            <a:off x="0" y="0"/>
            <a:ext cx="9144000" cy="914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3200" b="1">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23" name="Google Shape;23;p12"/>
          <p:cNvPicPr preferRelativeResize="0"/>
          <p:nvPr/>
        </p:nvPicPr>
        <p:blipFill rotWithShape="1">
          <a:blip r:embed="rId4">
            <a:alphaModFix/>
          </a:blip>
          <a:srcRect/>
          <a:stretch/>
        </p:blipFill>
        <p:spPr>
          <a:xfrm>
            <a:off x="0" y="3154600"/>
            <a:ext cx="9144000" cy="3703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52"/>
        <p:cNvGrpSpPr/>
        <p:nvPr/>
      </p:nvGrpSpPr>
      <p:grpSpPr>
        <a:xfrm>
          <a:off x="0" y="0"/>
          <a:ext cx="0" cy="0"/>
          <a:chOff x="0" y="0"/>
          <a:chExt cx="0" cy="0"/>
        </a:xfrm>
      </p:grpSpPr>
      <p:sp>
        <p:nvSpPr>
          <p:cNvPr id="53" name="Google Shape;53;p2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FFFFFF"/>
              </a:buClr>
              <a:buSzPts val="1800"/>
              <a:buChar char="•"/>
              <a:defRPr/>
            </a:lvl1pPr>
            <a:lvl2pPr marL="914400" lvl="1" indent="-342900" algn="l">
              <a:spcBef>
                <a:spcPts val="360"/>
              </a:spcBef>
              <a:spcAft>
                <a:spcPts val="0"/>
              </a:spcAft>
              <a:buClr>
                <a:srgbClr val="FFFFFF"/>
              </a:buClr>
              <a:buSzPts val="1800"/>
              <a:buChar char="–"/>
              <a:defRPr/>
            </a:lvl2pPr>
            <a:lvl3pPr marL="1371600" lvl="2" indent="-342900" algn="l">
              <a:spcBef>
                <a:spcPts val="360"/>
              </a:spcBef>
              <a:spcAft>
                <a:spcPts val="0"/>
              </a:spcAft>
              <a:buClr>
                <a:srgbClr val="FFFFFF"/>
              </a:buClr>
              <a:buSzPts val="1800"/>
              <a:buChar char="•"/>
              <a:defRPr/>
            </a:lvl3pPr>
            <a:lvl4pPr marL="1828800" lvl="3" indent="-355600" algn="l">
              <a:spcBef>
                <a:spcPts val="400"/>
              </a:spcBef>
              <a:spcAft>
                <a:spcPts val="0"/>
              </a:spcAft>
              <a:buClr>
                <a:srgbClr val="FFFFFF"/>
              </a:buClr>
              <a:buSzPts val="2000"/>
              <a:buChar char="–"/>
              <a:defRPr>
                <a:solidFill>
                  <a:srgbClr val="FFFFFF"/>
                </a:solidFill>
              </a:defRPr>
            </a:lvl4pPr>
            <a:lvl5pPr marL="2286000" lvl="4" indent="-355600" algn="l">
              <a:spcBef>
                <a:spcPts val="400"/>
              </a:spcBef>
              <a:spcAft>
                <a:spcPts val="0"/>
              </a:spcAft>
              <a:buClr>
                <a:srgbClr val="FFFFFF"/>
              </a:buClr>
              <a:buSzPts val="20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21"/>
          <p:cNvSpPr txBox="1">
            <a:spLocks noGrp="1"/>
          </p:cNvSpPr>
          <p:nvPr>
            <p:ph type="title"/>
          </p:nvPr>
        </p:nvSpPr>
        <p:spPr>
          <a:xfrm>
            <a:off x="-8355" y="217256"/>
            <a:ext cx="9144000" cy="49299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2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FFFFFF"/>
              </a:buClr>
              <a:buSzPts val="1800"/>
              <a:buChar char="•"/>
              <a:defRPr/>
            </a:lvl1pPr>
            <a:lvl2pPr marL="914400" lvl="1" indent="-342900" algn="l">
              <a:spcBef>
                <a:spcPts val="360"/>
              </a:spcBef>
              <a:spcAft>
                <a:spcPts val="0"/>
              </a:spcAft>
              <a:buClr>
                <a:srgbClr val="FFFFFF"/>
              </a:buClr>
              <a:buSzPts val="1800"/>
              <a:buChar char="–"/>
              <a:defRPr/>
            </a:lvl2pPr>
            <a:lvl3pPr marL="1371600" lvl="2" indent="-342900" algn="l">
              <a:spcBef>
                <a:spcPts val="360"/>
              </a:spcBef>
              <a:spcAft>
                <a:spcPts val="0"/>
              </a:spcAft>
              <a:buClr>
                <a:srgbClr val="FFFFFF"/>
              </a:buClr>
              <a:buSzPts val="1800"/>
              <a:buChar char="•"/>
              <a:defRPr/>
            </a:lvl3pPr>
            <a:lvl4pPr marL="1828800" lvl="3" indent="-355600" algn="l">
              <a:spcBef>
                <a:spcPts val="400"/>
              </a:spcBef>
              <a:spcAft>
                <a:spcPts val="0"/>
              </a:spcAft>
              <a:buClr>
                <a:srgbClr val="FFFFFF"/>
              </a:buClr>
              <a:buSzPts val="2000"/>
              <a:buChar char="–"/>
              <a:defRPr>
                <a:solidFill>
                  <a:srgbClr val="FFFFFF"/>
                </a:solidFill>
              </a:defRPr>
            </a:lvl4pPr>
            <a:lvl5pPr marL="2286000" lvl="4" indent="-355600" algn="l">
              <a:spcBef>
                <a:spcPts val="400"/>
              </a:spcBef>
              <a:spcAft>
                <a:spcPts val="0"/>
              </a:spcAft>
              <a:buClr>
                <a:srgbClr val="FFFFFF"/>
              </a:buClr>
              <a:buSzPts val="2000"/>
              <a:buChar char="»"/>
              <a:defRPr>
                <a:solidFill>
                  <a:srgbClr val="FFFFF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sp>
        <p:nvSpPr>
          <p:cNvPr id="25" name="Google Shape;25;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chemeClr val="lt1"/>
              </a:buClr>
              <a:buSzPts val="2800"/>
              <a:buFont typeface="Arial"/>
              <a:buChar char="•"/>
              <a:defRPr sz="2800"/>
            </a:lvl1pPr>
            <a:lvl2pPr marL="914400" lvl="1" indent="-381000" algn="l">
              <a:spcBef>
                <a:spcPts val="480"/>
              </a:spcBef>
              <a:spcAft>
                <a:spcPts val="0"/>
              </a:spcAft>
              <a:buClr>
                <a:schemeClr val="lt1"/>
              </a:buClr>
              <a:buSzPts val="2400"/>
              <a:buChar char="–"/>
              <a:defRPr sz="2400"/>
            </a:lvl2pPr>
            <a:lvl3pPr marL="1371600" lvl="2" indent="-368300" algn="l">
              <a:spcBef>
                <a:spcPts val="440"/>
              </a:spcBef>
              <a:spcAft>
                <a:spcPts val="0"/>
              </a:spcAft>
              <a:buClr>
                <a:schemeClr val="lt1"/>
              </a:buClr>
              <a:buSzPts val="2200"/>
              <a:buChar char="•"/>
              <a:defRPr sz="2200"/>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3"/>
          <p:cNvSpPr txBox="1">
            <a:spLocks noGrp="1"/>
          </p:cNvSpPr>
          <p:nvPr>
            <p:ph type="title"/>
          </p:nvPr>
        </p:nvSpPr>
        <p:spPr>
          <a:xfrm>
            <a:off x="-8355" y="217256"/>
            <a:ext cx="9144000" cy="49299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381000" algn="l">
              <a:lnSpc>
                <a:spcPct val="100000"/>
              </a:lnSpc>
              <a:spcBef>
                <a:spcPts val="480"/>
              </a:spcBef>
              <a:spcAft>
                <a:spcPts val="0"/>
              </a:spcAft>
              <a:buClr>
                <a:srgbClr val="FFFFFF"/>
              </a:buClr>
              <a:buSzPts val="2400"/>
              <a:buFont typeface="Arial"/>
              <a:buChar char="•"/>
              <a:defRPr sz="2400">
                <a:solidFill>
                  <a:srgbClr val="FFFFFF"/>
                </a:solidFill>
              </a:defRPr>
            </a:lvl1pPr>
            <a:lvl2pPr marL="914400" lvl="1" indent="-381000" algn="l">
              <a:spcBef>
                <a:spcPts val="480"/>
              </a:spcBef>
              <a:spcAft>
                <a:spcPts val="0"/>
              </a:spcAft>
              <a:buClr>
                <a:srgbClr val="FFFFFF"/>
              </a:buClr>
              <a:buSzPts val="2400"/>
              <a:buFont typeface="Merriweather Sans"/>
              <a:buChar char="−"/>
              <a:defRPr sz="2400" b="1">
                <a:solidFill>
                  <a:srgbClr val="FFFFFF"/>
                </a:solidFill>
              </a:defRPr>
            </a:lvl2pPr>
            <a:lvl3pPr marL="1371600" lvl="2" indent="-381000" algn="l">
              <a:spcBef>
                <a:spcPts val="480"/>
              </a:spcBef>
              <a:spcAft>
                <a:spcPts val="0"/>
              </a:spcAft>
              <a:buClr>
                <a:srgbClr val="FFFFFF"/>
              </a:buClr>
              <a:buSzPts val="2400"/>
              <a:buFont typeface="Arial"/>
              <a:buChar char="•"/>
              <a:defRPr sz="2400">
                <a:solidFill>
                  <a:srgbClr val="FFFFFF"/>
                </a:solidFill>
              </a:defRPr>
            </a:lvl3pPr>
            <a:lvl4pPr marL="1828800" lvl="3" indent="-228600" algn="l">
              <a:spcBef>
                <a:spcPts val="400"/>
              </a:spcBef>
              <a:spcAft>
                <a:spcPts val="0"/>
              </a:spcAft>
              <a:buClr>
                <a:srgbClr val="FFFFFF"/>
              </a:buClr>
              <a:buSzPts val="2000"/>
              <a:buNone/>
              <a:defRPr sz="2000">
                <a:solidFill>
                  <a:srgbClr val="FFFFFF"/>
                </a:solidFill>
              </a:defRPr>
            </a:lvl4pPr>
            <a:lvl5pPr marL="2286000" lvl="4" indent="-228600" algn="l">
              <a:spcBef>
                <a:spcPts val="400"/>
              </a:spcBef>
              <a:spcAft>
                <a:spcPts val="0"/>
              </a:spcAft>
              <a:buClr>
                <a:srgbClr val="FFFFFF"/>
              </a:buClr>
              <a:buSzPts val="2000"/>
              <a:buNone/>
              <a:defRPr sz="2000">
                <a:solidFill>
                  <a:srgbClr val="FFFFFF"/>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rgbClr val="FFFFFF"/>
              </a:buClr>
              <a:buSzPts val="2800"/>
              <a:buFont typeface="Arial"/>
              <a:buChar char="•"/>
              <a:defRPr sz="2800"/>
            </a:lvl1pPr>
            <a:lvl2pPr marL="914400" lvl="1" indent="-381000" algn="l">
              <a:spcBef>
                <a:spcPts val="480"/>
              </a:spcBef>
              <a:spcAft>
                <a:spcPts val="0"/>
              </a:spcAft>
              <a:buClr>
                <a:srgbClr val="FFFFFF"/>
              </a:buClr>
              <a:buSzPts val="2400"/>
              <a:buChar char="–"/>
              <a:defRPr sz="2400"/>
            </a:lvl2pPr>
            <a:lvl3pPr marL="1371600" lvl="2" indent="-368300" algn="l">
              <a:spcBef>
                <a:spcPts val="440"/>
              </a:spcBef>
              <a:spcAft>
                <a:spcPts val="0"/>
              </a:spcAft>
              <a:buClr>
                <a:srgbClr val="FFFFFF"/>
              </a:buClr>
              <a:buSzPts val="2200"/>
              <a:buChar char="•"/>
              <a:defRPr sz="2200"/>
            </a:lvl3pPr>
            <a:lvl4pPr marL="1828800" lvl="3" indent="-355600" algn="l">
              <a:spcBef>
                <a:spcPts val="400"/>
              </a:spcBef>
              <a:spcAft>
                <a:spcPts val="0"/>
              </a:spcAft>
              <a:buClr>
                <a:srgbClr val="FFFFFF"/>
              </a:buClr>
              <a:buSzPts val="2000"/>
              <a:buChar char="–"/>
              <a:defRPr sz="2000">
                <a:solidFill>
                  <a:srgbClr val="FFFFFF"/>
                </a:solidFill>
              </a:defRPr>
            </a:lvl4pPr>
            <a:lvl5pPr marL="2286000" lvl="4" indent="-355600" algn="l">
              <a:spcBef>
                <a:spcPts val="400"/>
              </a:spcBef>
              <a:spcAft>
                <a:spcPts val="0"/>
              </a:spcAft>
              <a:buClr>
                <a:srgbClr val="FFFFFF"/>
              </a:buClr>
              <a:buSzPts val="2000"/>
              <a:buChar char="»"/>
              <a:defRPr sz="20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rgbClr val="FFFFFF"/>
              </a:buClr>
              <a:buSzPts val="2800"/>
              <a:buFont typeface="Arial"/>
              <a:buChar char="•"/>
              <a:defRPr sz="2800"/>
            </a:lvl1pPr>
            <a:lvl2pPr marL="914400" lvl="1" indent="-381000" algn="l">
              <a:spcBef>
                <a:spcPts val="480"/>
              </a:spcBef>
              <a:spcAft>
                <a:spcPts val="0"/>
              </a:spcAft>
              <a:buClr>
                <a:srgbClr val="FFFFFF"/>
              </a:buClr>
              <a:buSzPts val="2400"/>
              <a:buChar char="–"/>
              <a:defRPr sz="2400"/>
            </a:lvl2pPr>
            <a:lvl3pPr marL="1371600" lvl="2" indent="-368300" algn="l">
              <a:spcBef>
                <a:spcPts val="440"/>
              </a:spcBef>
              <a:spcAft>
                <a:spcPts val="0"/>
              </a:spcAft>
              <a:buClr>
                <a:srgbClr val="FFFFFF"/>
              </a:buClr>
              <a:buSzPts val="2200"/>
              <a:buFont typeface="Arial"/>
              <a:buChar char="•"/>
              <a:defRPr/>
            </a:lvl3pPr>
            <a:lvl4pPr marL="1828800" lvl="3" indent="-355600" algn="l">
              <a:spcBef>
                <a:spcPts val="400"/>
              </a:spcBef>
              <a:spcAft>
                <a:spcPts val="0"/>
              </a:spcAft>
              <a:buClr>
                <a:srgbClr val="FFFFFF"/>
              </a:buClr>
              <a:buSzPts val="2000"/>
              <a:buChar char="–"/>
              <a:defRPr sz="2000">
                <a:solidFill>
                  <a:srgbClr val="FFFFFF"/>
                </a:solidFill>
              </a:defRPr>
            </a:lvl4pPr>
            <a:lvl5pPr marL="2286000" lvl="4" indent="-355600" algn="l">
              <a:spcBef>
                <a:spcPts val="400"/>
              </a:spcBef>
              <a:spcAft>
                <a:spcPts val="0"/>
              </a:spcAft>
              <a:buClr>
                <a:srgbClr val="FFFFFF"/>
              </a:buClr>
              <a:buSzPts val="2000"/>
              <a:buChar char="»"/>
              <a:defRPr sz="2000">
                <a:solidFill>
                  <a:srgbClr val="FFFFFF"/>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5"/>
          <p:cNvSpPr txBox="1">
            <a:spLocks noGrp="1"/>
          </p:cNvSpPr>
          <p:nvPr>
            <p:ph type="title"/>
          </p:nvPr>
        </p:nvSpPr>
        <p:spPr>
          <a:xfrm>
            <a:off x="-8355" y="217256"/>
            <a:ext cx="9144000" cy="49299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560"/>
              </a:spcBef>
              <a:spcAft>
                <a:spcPts val="0"/>
              </a:spcAft>
              <a:buClr>
                <a:schemeClr val="dk2"/>
              </a:buClr>
              <a:buSzPts val="2800"/>
              <a:buFont typeface="Arial"/>
              <a:buNone/>
              <a:defRPr sz="2800" b="1"/>
            </a:lvl1pPr>
            <a:lvl2pPr marL="914400" lvl="1" indent="-228600" algn="l">
              <a:spcBef>
                <a:spcPts val="400"/>
              </a:spcBef>
              <a:spcAft>
                <a:spcPts val="0"/>
              </a:spcAft>
              <a:buClr>
                <a:srgbClr val="FFFFFF"/>
              </a:buClr>
              <a:buSzPts val="2000"/>
              <a:buNone/>
              <a:defRPr sz="2000" b="1"/>
            </a:lvl2pPr>
            <a:lvl3pPr marL="1371600" lvl="2" indent="-228600" algn="l">
              <a:spcBef>
                <a:spcPts val="360"/>
              </a:spcBef>
              <a:spcAft>
                <a:spcPts val="0"/>
              </a:spcAft>
              <a:buClr>
                <a:srgbClr val="FFFFFF"/>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rgbClr val="FFFFFF"/>
              </a:buClr>
              <a:buSzPts val="2800"/>
              <a:buFont typeface="Arial"/>
              <a:buChar char="•"/>
              <a:defRPr sz="2800"/>
            </a:lvl1pPr>
            <a:lvl2pPr marL="914400" lvl="1" indent="-381000" algn="l">
              <a:spcBef>
                <a:spcPts val="480"/>
              </a:spcBef>
              <a:spcAft>
                <a:spcPts val="0"/>
              </a:spcAft>
              <a:buClr>
                <a:srgbClr val="FFFFFF"/>
              </a:buClr>
              <a:buSzPts val="2400"/>
              <a:buChar char="–"/>
              <a:defRPr sz="2400"/>
            </a:lvl2pPr>
            <a:lvl3pPr marL="1371600" lvl="2" indent="-368300" algn="l">
              <a:spcBef>
                <a:spcPts val="440"/>
              </a:spcBef>
              <a:spcAft>
                <a:spcPts val="0"/>
              </a:spcAft>
              <a:buClr>
                <a:srgbClr val="FFFFFF"/>
              </a:buClr>
              <a:buSzPts val="2200"/>
              <a:buChar char="•"/>
              <a:defRPr sz="2200"/>
            </a:lvl3pPr>
            <a:lvl4pPr marL="1828800" lvl="3" indent="-355600" algn="l">
              <a:spcBef>
                <a:spcPts val="400"/>
              </a:spcBef>
              <a:spcAft>
                <a:spcPts val="0"/>
              </a:spcAft>
              <a:buClr>
                <a:srgbClr val="FFFFFF"/>
              </a:buClr>
              <a:buSzPts val="2000"/>
              <a:buChar char="–"/>
              <a:defRPr sz="2000">
                <a:solidFill>
                  <a:srgbClr val="FFFFFF"/>
                </a:solidFill>
              </a:defRPr>
            </a:lvl4pPr>
            <a:lvl5pPr marL="2286000" lvl="4" indent="-355600" algn="l">
              <a:spcBef>
                <a:spcPts val="400"/>
              </a:spcBef>
              <a:spcAft>
                <a:spcPts val="0"/>
              </a:spcAft>
              <a:buClr>
                <a:srgbClr val="FFFFFF"/>
              </a:buClr>
              <a:buSzPts val="2000"/>
              <a:buChar char="»"/>
              <a:defRPr sz="2000">
                <a:solidFill>
                  <a:srgbClr val="FFFFFF"/>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7" name="Google Shape;37;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Clr>
                <a:srgbClr val="FFFFFF"/>
              </a:buClr>
              <a:buSzPts val="2800"/>
              <a:buFont typeface="Arial"/>
              <a:buNone/>
              <a:defRPr sz="2800" b="1"/>
            </a:lvl1pPr>
            <a:lvl2pPr marL="914400" lvl="1" indent="-228600" algn="l">
              <a:spcBef>
                <a:spcPts val="400"/>
              </a:spcBef>
              <a:spcAft>
                <a:spcPts val="0"/>
              </a:spcAft>
              <a:buClr>
                <a:srgbClr val="FFFFFF"/>
              </a:buClr>
              <a:buSzPts val="2000"/>
              <a:buNone/>
              <a:defRPr sz="2000" b="1"/>
            </a:lvl2pPr>
            <a:lvl3pPr marL="1371600" lvl="2" indent="-228600" algn="l">
              <a:spcBef>
                <a:spcPts val="360"/>
              </a:spcBef>
              <a:spcAft>
                <a:spcPts val="0"/>
              </a:spcAft>
              <a:buClr>
                <a:srgbClr val="FFFFFF"/>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rgbClr val="FFFFFF"/>
              </a:buClr>
              <a:buSzPts val="2800"/>
              <a:buFont typeface="Arial"/>
              <a:buChar char="•"/>
              <a:defRPr sz="2800"/>
            </a:lvl1pPr>
            <a:lvl2pPr marL="914400" lvl="1" indent="-381000" algn="l">
              <a:spcBef>
                <a:spcPts val="480"/>
              </a:spcBef>
              <a:spcAft>
                <a:spcPts val="0"/>
              </a:spcAft>
              <a:buClr>
                <a:srgbClr val="FFFFFF"/>
              </a:buClr>
              <a:buSzPts val="2400"/>
              <a:buChar char="–"/>
              <a:defRPr sz="2400"/>
            </a:lvl2pPr>
            <a:lvl3pPr marL="1371600" lvl="2" indent="-368300" algn="l">
              <a:spcBef>
                <a:spcPts val="440"/>
              </a:spcBef>
              <a:spcAft>
                <a:spcPts val="0"/>
              </a:spcAft>
              <a:buClr>
                <a:srgbClr val="FFFFFF"/>
              </a:buClr>
              <a:buSzPts val="2200"/>
              <a:buChar char="•"/>
              <a:defRPr sz="2200"/>
            </a:lvl3pPr>
            <a:lvl4pPr marL="1828800" lvl="3" indent="-355600" algn="l">
              <a:spcBef>
                <a:spcPts val="400"/>
              </a:spcBef>
              <a:spcAft>
                <a:spcPts val="0"/>
              </a:spcAft>
              <a:buClr>
                <a:srgbClr val="FFFFFF"/>
              </a:buClr>
              <a:buSzPts val="2000"/>
              <a:buChar char="–"/>
              <a:defRPr sz="2000">
                <a:solidFill>
                  <a:srgbClr val="FFFFFF"/>
                </a:solidFill>
              </a:defRPr>
            </a:lvl4pPr>
            <a:lvl5pPr marL="2286000" lvl="4" indent="-355600" algn="l">
              <a:spcBef>
                <a:spcPts val="400"/>
              </a:spcBef>
              <a:spcAft>
                <a:spcPts val="0"/>
              </a:spcAft>
              <a:buClr>
                <a:srgbClr val="FFFFFF"/>
              </a:buClr>
              <a:buSzPts val="2000"/>
              <a:buChar char="»"/>
              <a:defRPr sz="2000">
                <a:solidFill>
                  <a:srgbClr val="FFFFFF"/>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16"/>
          <p:cNvSpPr txBox="1">
            <a:spLocks noGrp="1"/>
          </p:cNvSpPr>
          <p:nvPr>
            <p:ph type="title"/>
          </p:nvPr>
        </p:nvSpPr>
        <p:spPr>
          <a:xfrm>
            <a:off x="-8355" y="217256"/>
            <a:ext cx="9144000" cy="49299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55" y="217256"/>
            <a:ext cx="9144000" cy="49299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2"/>
        <p:cNvGrpSpPr/>
        <p:nvPr/>
      </p:nvGrpSpPr>
      <p:grpSpPr>
        <a:xfrm>
          <a:off x="0" y="0"/>
          <a:ext cx="0" cy="0"/>
          <a:chOff x="0" y="0"/>
          <a:chExt cx="0" cy="0"/>
        </a:xfrm>
      </p:grpSpPr>
      <p:sp>
        <p:nvSpPr>
          <p:cNvPr id="43" name="Google Shape;43;p18"/>
          <p:cNvSpPr txBox="1">
            <a:spLocks noGrp="1"/>
          </p:cNvSpPr>
          <p:nvPr>
            <p:ph type="title"/>
          </p:nvPr>
        </p:nvSpPr>
        <p:spPr>
          <a:xfrm>
            <a:off x="-8355" y="217256"/>
            <a:ext cx="9144000" cy="49299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800" b="1">
                <a:solidFill>
                  <a:srgbClr val="FFFFFF"/>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560"/>
              </a:spcBef>
              <a:spcAft>
                <a:spcPts val="0"/>
              </a:spcAft>
              <a:buClr>
                <a:srgbClr val="FFFFFF"/>
              </a:buClr>
              <a:buSzPts val="2800"/>
              <a:buFont typeface="Arial"/>
              <a:buChar char="•"/>
              <a:defRPr sz="2800"/>
            </a:lvl1pPr>
            <a:lvl2pPr marL="914400" lvl="1" indent="-381000" algn="l">
              <a:spcBef>
                <a:spcPts val="480"/>
              </a:spcBef>
              <a:spcAft>
                <a:spcPts val="0"/>
              </a:spcAft>
              <a:buClr>
                <a:srgbClr val="FFFFFF"/>
              </a:buClr>
              <a:buSzPts val="2400"/>
              <a:buChar char="–"/>
              <a:defRPr sz="2400"/>
            </a:lvl2pPr>
            <a:lvl3pPr marL="1371600" lvl="2" indent="-368300" algn="l">
              <a:spcBef>
                <a:spcPts val="440"/>
              </a:spcBef>
              <a:spcAft>
                <a:spcPts val="0"/>
              </a:spcAft>
              <a:buClr>
                <a:srgbClr val="FFFFFF"/>
              </a:buClr>
              <a:buSzPts val="2200"/>
              <a:buChar char="•"/>
              <a:defRPr sz="2200"/>
            </a:lvl3pPr>
            <a:lvl4pPr marL="1828800" lvl="3" indent="-355600" algn="l">
              <a:spcBef>
                <a:spcPts val="400"/>
              </a:spcBef>
              <a:spcAft>
                <a:spcPts val="0"/>
              </a:spcAft>
              <a:buClr>
                <a:srgbClr val="FFFFFF"/>
              </a:buClr>
              <a:buSzPts val="2000"/>
              <a:buChar char="–"/>
              <a:defRPr sz="2000">
                <a:solidFill>
                  <a:srgbClr val="FFFFFF"/>
                </a:solidFill>
              </a:defRPr>
            </a:lvl4pPr>
            <a:lvl5pPr marL="2286000" lvl="4" indent="-355600" algn="l">
              <a:spcBef>
                <a:spcPts val="400"/>
              </a:spcBef>
              <a:spcAft>
                <a:spcPts val="0"/>
              </a:spcAft>
              <a:buClr>
                <a:srgbClr val="FFFFFF"/>
              </a:buClr>
              <a:buSzPts val="2000"/>
              <a:buChar char="»"/>
              <a:defRPr sz="2000">
                <a:solidFill>
                  <a:srgbClr val="FFFFFF"/>
                </a:solidFil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7" name="Google Shape;4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Clr>
                <a:srgbClr val="FFFFFF"/>
              </a:buClr>
              <a:buSzPts val="2200"/>
              <a:buNone/>
              <a:defRPr sz="2200"/>
            </a:lvl1pPr>
            <a:lvl2pPr marL="914400" lvl="1" indent="-228600" algn="l">
              <a:spcBef>
                <a:spcPts val="240"/>
              </a:spcBef>
              <a:spcAft>
                <a:spcPts val="0"/>
              </a:spcAft>
              <a:buClr>
                <a:srgbClr val="FFFFFF"/>
              </a:buClr>
              <a:buSzPts val="1200"/>
              <a:buNone/>
              <a:defRPr sz="1200"/>
            </a:lvl2pPr>
            <a:lvl3pPr marL="1371600" lvl="2" indent="-228600" algn="l">
              <a:spcBef>
                <a:spcPts val="200"/>
              </a:spcBef>
              <a:spcAft>
                <a:spcPts val="0"/>
              </a:spcAft>
              <a:buClr>
                <a:srgbClr val="FFFFFF"/>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2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rgbClr val="FFFFFF"/>
              </a:buClr>
              <a:buSzPts val="3200"/>
              <a:buFont typeface="Arial"/>
              <a:buNone/>
              <a:defRPr sz="3200" b="1" i="0" u="none" strike="noStrike" cap="none">
                <a:solidFill>
                  <a:srgbClr val="FFFFFF"/>
                </a:solidFill>
                <a:latin typeface="Century Gothic"/>
                <a:ea typeface="Century Gothic"/>
                <a:cs typeface="Century Gothic"/>
                <a:sym typeface="Century Gothic"/>
              </a:defRPr>
            </a:lvl1pPr>
            <a:lvl2pPr marR="0" lvl="1" algn="l" rtl="0">
              <a:spcBef>
                <a:spcPts val="560"/>
              </a:spcBef>
              <a:spcAft>
                <a:spcPts val="0"/>
              </a:spcAft>
              <a:buClr>
                <a:srgbClr val="FFFFFF"/>
              </a:buClr>
              <a:buSzPts val="2800"/>
              <a:buFont typeface="Arial"/>
              <a:buNone/>
              <a:defRPr sz="2800" b="0" i="0" u="none" strike="noStrike" cap="none">
                <a:solidFill>
                  <a:srgbClr val="FFFFFF"/>
                </a:solidFill>
                <a:latin typeface="Century Gothic"/>
                <a:ea typeface="Century Gothic"/>
                <a:cs typeface="Century Gothic"/>
                <a:sym typeface="Century Gothic"/>
              </a:defRPr>
            </a:lvl2pPr>
            <a:lvl3pPr marR="0" lvl="2" algn="l" rtl="0">
              <a:spcBef>
                <a:spcPts val="480"/>
              </a:spcBef>
              <a:spcAft>
                <a:spcPts val="0"/>
              </a:spcAft>
              <a:buClr>
                <a:srgbClr val="FFFFFF"/>
              </a:buClr>
              <a:buSzPts val="2400"/>
              <a:buFont typeface="Arial"/>
              <a:buNone/>
              <a:defRPr sz="2400" b="0" i="0" u="none" strike="noStrike" cap="none">
                <a:solidFill>
                  <a:srgbClr val="FFFFFF"/>
                </a:solidFill>
                <a:latin typeface="Century Gothic"/>
                <a:ea typeface="Century Gothic"/>
                <a:cs typeface="Century Gothic"/>
                <a:sym typeface="Century Gothic"/>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440"/>
              </a:spcBef>
              <a:spcAft>
                <a:spcPts val="0"/>
              </a:spcAft>
              <a:buClr>
                <a:srgbClr val="FFFFFF"/>
              </a:buClr>
              <a:buSzPts val="2200"/>
              <a:buNone/>
              <a:defRPr sz="2200"/>
            </a:lvl1pPr>
            <a:lvl2pPr marL="914400" lvl="1" indent="-228600" algn="l">
              <a:spcBef>
                <a:spcPts val="240"/>
              </a:spcBef>
              <a:spcAft>
                <a:spcPts val="0"/>
              </a:spcAft>
              <a:buClr>
                <a:srgbClr val="FFFFFF"/>
              </a:buClr>
              <a:buSzPts val="1200"/>
              <a:buNone/>
              <a:defRPr sz="1200"/>
            </a:lvl2pPr>
            <a:lvl3pPr marL="1371600" lvl="2" indent="-228600" algn="l">
              <a:spcBef>
                <a:spcPts val="200"/>
              </a:spcBef>
              <a:spcAft>
                <a:spcPts val="0"/>
              </a:spcAft>
              <a:buClr>
                <a:srgbClr val="FFFFFF"/>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descr="PowerPoint_Template_page_2012.png"/>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1" name="Google Shape;11;p11"/>
          <p:cNvSpPr/>
          <p:nvPr/>
        </p:nvSpPr>
        <p:spPr>
          <a:xfrm>
            <a:off x="0" y="0"/>
            <a:ext cx="9144000" cy="6436659"/>
          </a:xfrm>
          <a:prstGeom prst="rect">
            <a:avLst/>
          </a:prstGeom>
          <a:solidFill>
            <a:schemeClr val="dk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2" name="Google Shape;12;p11"/>
          <p:cNvPicPr preferRelativeResize="0"/>
          <p:nvPr/>
        </p:nvPicPr>
        <p:blipFill rotWithShape="1">
          <a:blip r:embed="rId14">
            <a:alphaModFix/>
          </a:blip>
          <a:srcRect/>
          <a:stretch/>
        </p:blipFill>
        <p:spPr>
          <a:xfrm>
            <a:off x="0" y="2733259"/>
            <a:ext cx="9144000" cy="3703400"/>
          </a:xfrm>
          <a:prstGeom prst="rect">
            <a:avLst/>
          </a:prstGeom>
          <a:noFill/>
          <a:ln>
            <a:noFill/>
          </a:ln>
        </p:spPr>
      </p:pic>
      <p:sp>
        <p:nvSpPr>
          <p:cNvPr id="13" name="Google Shape;13;p11"/>
          <p:cNvSpPr txBox="1">
            <a:spLocks noGrp="1"/>
          </p:cNvSpPr>
          <p:nvPr>
            <p:ph type="title"/>
          </p:nvPr>
        </p:nvSpPr>
        <p:spPr>
          <a:xfrm>
            <a:off x="0" y="0"/>
            <a:ext cx="9144000" cy="914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200" b="1" i="0" u="none" strike="noStrike" cap="none">
                <a:solidFill>
                  <a:srgbClr val="FFFFFF"/>
                </a:solidFill>
                <a:latin typeface="Century Gothic"/>
                <a:ea typeface="Century Gothic"/>
                <a:cs typeface="Century Gothic"/>
                <a:sym typeface="Century Gothic"/>
              </a:defRPr>
            </a:lvl1pPr>
            <a:lvl2pPr marR="0" lvl="1" algn="ctr" rtl="0">
              <a:spcBef>
                <a:spcPts val="0"/>
              </a:spcBef>
              <a:spcAft>
                <a:spcPts val="0"/>
              </a:spcAft>
              <a:buSzPts val="1400"/>
              <a:buNone/>
              <a:defRPr sz="3200" b="1" i="0" u="none" strike="noStrike" cap="none">
                <a:solidFill>
                  <a:srgbClr val="FFFFFF"/>
                </a:solidFill>
                <a:latin typeface="Century Gothic"/>
                <a:ea typeface="Century Gothic"/>
                <a:cs typeface="Century Gothic"/>
                <a:sym typeface="Century Gothic"/>
              </a:defRPr>
            </a:lvl2pPr>
            <a:lvl3pPr marR="0" lvl="2" algn="ctr" rtl="0">
              <a:spcBef>
                <a:spcPts val="0"/>
              </a:spcBef>
              <a:spcAft>
                <a:spcPts val="0"/>
              </a:spcAft>
              <a:buSzPts val="1400"/>
              <a:buNone/>
              <a:defRPr sz="3200" b="1" i="0" u="none" strike="noStrike" cap="none">
                <a:solidFill>
                  <a:srgbClr val="FFFFFF"/>
                </a:solidFill>
                <a:latin typeface="Century Gothic"/>
                <a:ea typeface="Century Gothic"/>
                <a:cs typeface="Century Gothic"/>
                <a:sym typeface="Century Gothic"/>
              </a:defRPr>
            </a:lvl3pPr>
            <a:lvl4pPr marR="0" lvl="3" algn="ctr" rtl="0">
              <a:spcBef>
                <a:spcPts val="0"/>
              </a:spcBef>
              <a:spcAft>
                <a:spcPts val="0"/>
              </a:spcAft>
              <a:buSzPts val="1400"/>
              <a:buNone/>
              <a:defRPr sz="3200" b="1" i="0" u="none" strike="noStrike" cap="none">
                <a:solidFill>
                  <a:srgbClr val="FFFFFF"/>
                </a:solidFill>
                <a:latin typeface="Century Gothic"/>
                <a:ea typeface="Century Gothic"/>
                <a:cs typeface="Century Gothic"/>
                <a:sym typeface="Century Gothic"/>
              </a:defRPr>
            </a:lvl4pPr>
            <a:lvl5pPr marR="0" lvl="4" algn="ctr" rtl="0">
              <a:spcBef>
                <a:spcPts val="0"/>
              </a:spcBef>
              <a:spcAft>
                <a:spcPts val="0"/>
              </a:spcAft>
              <a:buSzPts val="1400"/>
              <a:buNone/>
              <a:defRPr sz="3200" b="1" i="0" u="none" strike="noStrike" cap="none">
                <a:solidFill>
                  <a:srgbClr val="FFFFFF"/>
                </a:solidFill>
                <a:latin typeface="Century Gothic"/>
                <a:ea typeface="Century Gothic"/>
                <a:cs typeface="Century Gothic"/>
                <a:sym typeface="Century Gothic"/>
              </a:defRPr>
            </a:lvl5pPr>
            <a:lvl6pPr marR="0" lvl="5" algn="ctr" rtl="0">
              <a:spcBef>
                <a:spcPts val="0"/>
              </a:spcBef>
              <a:spcAft>
                <a:spcPts val="0"/>
              </a:spcAft>
              <a:buSzPts val="1400"/>
              <a:buNone/>
              <a:defRPr sz="2400" b="1" i="0" u="none" strike="noStrike" cap="none">
                <a:solidFill>
                  <a:srgbClr val="FFFFFF"/>
                </a:solidFill>
                <a:latin typeface="Century Gothic"/>
                <a:ea typeface="Century Gothic"/>
                <a:cs typeface="Century Gothic"/>
                <a:sym typeface="Century Gothic"/>
              </a:defRPr>
            </a:lvl6pPr>
            <a:lvl7pPr marR="0" lvl="6" algn="ctr" rtl="0">
              <a:spcBef>
                <a:spcPts val="0"/>
              </a:spcBef>
              <a:spcAft>
                <a:spcPts val="0"/>
              </a:spcAft>
              <a:buSzPts val="1400"/>
              <a:buNone/>
              <a:defRPr sz="2400" b="1" i="0" u="none" strike="noStrike" cap="none">
                <a:solidFill>
                  <a:srgbClr val="FFFFFF"/>
                </a:solidFill>
                <a:latin typeface="Century Gothic"/>
                <a:ea typeface="Century Gothic"/>
                <a:cs typeface="Century Gothic"/>
                <a:sym typeface="Century Gothic"/>
              </a:defRPr>
            </a:lvl7pPr>
            <a:lvl8pPr marR="0" lvl="7" algn="ctr" rtl="0">
              <a:spcBef>
                <a:spcPts val="0"/>
              </a:spcBef>
              <a:spcAft>
                <a:spcPts val="0"/>
              </a:spcAft>
              <a:buSzPts val="1400"/>
              <a:buNone/>
              <a:defRPr sz="2400" b="1" i="0" u="none" strike="noStrike" cap="none">
                <a:solidFill>
                  <a:srgbClr val="FFFFFF"/>
                </a:solidFill>
                <a:latin typeface="Century Gothic"/>
                <a:ea typeface="Century Gothic"/>
                <a:cs typeface="Century Gothic"/>
                <a:sym typeface="Century Gothic"/>
              </a:defRPr>
            </a:lvl8pPr>
            <a:lvl9pPr marR="0" lvl="8" algn="ctr" rtl="0">
              <a:spcBef>
                <a:spcPts val="0"/>
              </a:spcBef>
              <a:spcAft>
                <a:spcPts val="0"/>
              </a:spcAft>
              <a:buSzPts val="1400"/>
              <a:buNone/>
              <a:defRPr sz="2400" b="1" i="0" u="none" strike="noStrike" cap="none">
                <a:solidFill>
                  <a:srgbClr val="FFFFFF"/>
                </a:solidFill>
                <a:latin typeface="Century Gothic"/>
                <a:ea typeface="Century Gothic"/>
                <a:cs typeface="Century Gothic"/>
                <a:sym typeface="Century Gothic"/>
              </a:defRPr>
            </a:lvl9pPr>
          </a:lstStyle>
          <a:p>
            <a:endParaRPr/>
          </a:p>
        </p:txBody>
      </p:sp>
      <p:sp>
        <p:nvSpPr>
          <p:cNvPr id="14" name="Google Shape;14;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rgbClr val="FFFFFF"/>
              </a:buClr>
              <a:buSzPts val="2800"/>
              <a:buFont typeface="Arial"/>
              <a:buChar char="•"/>
              <a:defRPr sz="2800" b="1" i="0" u="none" strike="noStrike" cap="none">
                <a:solidFill>
                  <a:srgbClr val="FFFFFF"/>
                </a:solidFill>
                <a:latin typeface="Century Gothic"/>
                <a:ea typeface="Century Gothic"/>
                <a:cs typeface="Century Gothic"/>
                <a:sym typeface="Century Gothic"/>
              </a:defRPr>
            </a:lvl1pPr>
            <a:lvl2pPr marL="914400" marR="0" lvl="1" indent="-381000" algn="l" rtl="0">
              <a:spcBef>
                <a:spcPts val="480"/>
              </a:spcBef>
              <a:spcAft>
                <a:spcPts val="0"/>
              </a:spcAft>
              <a:buClr>
                <a:srgbClr val="FFFFFF"/>
              </a:buClr>
              <a:buSzPts val="2400"/>
              <a:buFont typeface="Arial"/>
              <a:buChar char="–"/>
              <a:defRPr sz="2400" b="0" i="0" u="none" strike="noStrike" cap="none">
                <a:solidFill>
                  <a:srgbClr val="FFFFFF"/>
                </a:solidFill>
                <a:latin typeface="Century Gothic"/>
                <a:ea typeface="Century Gothic"/>
                <a:cs typeface="Century Gothic"/>
                <a:sym typeface="Century Gothic"/>
              </a:defRPr>
            </a:lvl2pPr>
            <a:lvl3pPr marL="1371600" marR="0" lvl="2" indent="-368300" algn="l" rtl="0">
              <a:spcBef>
                <a:spcPts val="440"/>
              </a:spcBef>
              <a:spcAft>
                <a:spcPts val="0"/>
              </a:spcAft>
              <a:buClr>
                <a:srgbClr val="FFFFFF"/>
              </a:buClr>
              <a:buSzPts val="2200"/>
              <a:buFont typeface="Arial"/>
              <a:buChar char="•"/>
              <a:defRPr sz="2200" b="0" i="0" u="none" strike="noStrike" cap="none">
                <a:solidFill>
                  <a:srgbClr val="FFFFFF"/>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11"/>
          <p:cNvSpPr/>
          <p:nvPr/>
        </p:nvSpPr>
        <p:spPr>
          <a:xfrm>
            <a:off x="0" y="6484938"/>
            <a:ext cx="838200" cy="2968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200" b="1" i="0" u="none" strike="noStrike" cap="none">
                <a:solidFill>
                  <a:schemeClr val="lt1"/>
                </a:solidFill>
                <a:latin typeface="Century Gothic"/>
                <a:ea typeface="Century Gothic"/>
                <a:cs typeface="Century Gothic"/>
                <a:sym typeface="Century Gothic"/>
              </a:rPr>
              <a:t>‹#›</a:t>
            </a:fld>
            <a:endParaRPr sz="1400" b="1" i="0" u="none" strike="noStrike" cap="none">
              <a:solidFill>
                <a:schemeClr val="dk1"/>
              </a:solidFill>
              <a:latin typeface="Century Gothic"/>
              <a:ea typeface="Century Gothic"/>
              <a:cs typeface="Century Gothic"/>
              <a:sym typeface="Century Gothic"/>
            </a:endParaRPr>
          </a:p>
        </p:txBody>
      </p:sp>
      <p:pic>
        <p:nvPicPr>
          <p:cNvPr id="16" name="Google Shape;16;p11" descr="ASI.png"/>
          <p:cNvPicPr preferRelativeResize="0"/>
          <p:nvPr/>
        </p:nvPicPr>
        <p:blipFill rotWithShape="1">
          <a:blip r:embed="rId15">
            <a:alphaModFix/>
          </a:blip>
          <a:srcRect/>
          <a:stretch/>
        </p:blipFill>
        <p:spPr>
          <a:xfrm>
            <a:off x="6958013" y="6464300"/>
            <a:ext cx="1909762" cy="323850"/>
          </a:xfrm>
          <a:prstGeom prst="rect">
            <a:avLst/>
          </a:prstGeom>
          <a:noFill/>
          <a:ln>
            <a:noFill/>
          </a:ln>
        </p:spPr>
      </p:pic>
      <p:sp>
        <p:nvSpPr>
          <p:cNvPr id="17" name="Google Shape;17;p11"/>
          <p:cNvSpPr txBox="1"/>
          <p:nvPr/>
        </p:nvSpPr>
        <p:spPr>
          <a:xfrm>
            <a:off x="2892425" y="6532563"/>
            <a:ext cx="3359150" cy="215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b="1" i="0" u="none" strike="noStrike" cap="none">
                <a:solidFill>
                  <a:srgbClr val="FFFFFF"/>
                </a:solidFill>
                <a:latin typeface="Century Gothic"/>
                <a:ea typeface="Century Gothic"/>
                <a:cs typeface="Century Gothic"/>
                <a:sym typeface="Century Gothic"/>
              </a:rPr>
              <a:t>Aeronautical Systems Proprietary Information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paceplace.nasa.gov/"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youtube.com/watch?v=O7FqjNiooK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youtu.be/lS9XcEEek4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youtube.com/watch?v=Pwv6Hcn-0H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p:nvPr/>
        </p:nvSpPr>
        <p:spPr>
          <a:xfrm>
            <a:off x="0" y="194383"/>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entury Gothic"/>
                <a:ea typeface="Century Gothic"/>
                <a:cs typeface="Century Gothic"/>
                <a:sym typeface="Century Gothic"/>
              </a:rPr>
              <a:t>Engineering, Space, Satellites</a:t>
            </a:r>
            <a:endParaRPr/>
          </a:p>
        </p:txBody>
      </p:sp>
      <p:sp>
        <p:nvSpPr>
          <p:cNvPr id="63" name="Google Shape;63;p1"/>
          <p:cNvSpPr txBox="1"/>
          <p:nvPr/>
        </p:nvSpPr>
        <p:spPr>
          <a:xfrm>
            <a:off x="406400" y="2937140"/>
            <a:ext cx="83058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Century Gothic"/>
                <a:ea typeface="Century Gothic"/>
                <a:cs typeface="Century Gothic"/>
                <a:sym typeface="Century Gothic"/>
              </a:rPr>
              <a:t>Willy Logan</a:t>
            </a:r>
            <a:endParaRPr sz="2400" b="1" i="0" u="none" strike="noStrike" cap="none">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2000" b="1" i="0" u="none" strike="noStrike" cap="none">
                <a:solidFill>
                  <a:schemeClr val="lt1"/>
                </a:solidFill>
                <a:latin typeface="Century Gothic"/>
                <a:ea typeface="Century Gothic"/>
                <a:cs typeface="Century Gothic"/>
                <a:sym typeface="Century Gothic"/>
              </a:rPr>
              <a:t>Aerospace/Mechanical Engineer</a:t>
            </a:r>
            <a:endParaRPr sz="2000" b="1" i="0" u="none" strike="noStrike" cap="none">
              <a:solidFill>
                <a:schemeClr val="lt1"/>
              </a:solidFill>
              <a:latin typeface="Century Gothic"/>
              <a:ea typeface="Century Gothic"/>
              <a:cs typeface="Century Gothic"/>
              <a:sym typeface="Century Gothic"/>
            </a:endParaRPr>
          </a:p>
        </p:txBody>
      </p:sp>
      <p:sp>
        <p:nvSpPr>
          <p:cNvPr id="64" name="Google Shape;64;p1"/>
          <p:cNvSpPr txBox="1"/>
          <p:nvPr/>
        </p:nvSpPr>
        <p:spPr>
          <a:xfrm>
            <a:off x="419100" y="1196429"/>
            <a:ext cx="8305800" cy="1282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entury Gothic"/>
                <a:ea typeface="Century Gothic"/>
                <a:cs typeface="Century Gothic"/>
                <a:sym typeface="Century Gothic"/>
              </a:rPr>
              <a:t>3</a:t>
            </a:r>
            <a:r>
              <a:rPr lang="en-US" sz="3200" b="1" baseline="30000">
                <a:solidFill>
                  <a:schemeClr val="lt1"/>
                </a:solidFill>
                <a:latin typeface="Century Gothic"/>
                <a:ea typeface="Century Gothic"/>
                <a:cs typeface="Century Gothic"/>
                <a:sym typeface="Century Gothic"/>
              </a:rPr>
              <a:t>rd</a:t>
            </a:r>
            <a:r>
              <a:rPr lang="en-US" sz="3200" b="1" i="0" u="none" strike="noStrike" cap="none">
                <a:solidFill>
                  <a:schemeClr val="lt1"/>
                </a:solidFill>
                <a:latin typeface="Century Gothic"/>
                <a:ea typeface="Century Gothic"/>
                <a:cs typeface="Century Gothic"/>
                <a:sym typeface="Century Gothic"/>
              </a:rPr>
              <a:t> Grade Manzanita Community School</a:t>
            </a:r>
            <a:endParaRPr/>
          </a:p>
          <a:p>
            <a:pPr marL="0" marR="0" lvl="0" indent="0" algn="ctr" rtl="0">
              <a:spcBef>
                <a:spcPts val="1600"/>
              </a:spcBef>
              <a:spcAft>
                <a:spcPts val="0"/>
              </a:spcAft>
              <a:buNone/>
            </a:pPr>
            <a:r>
              <a:rPr lang="en-US" sz="3200" b="1" i="0" u="none" strike="noStrike" cap="none">
                <a:solidFill>
                  <a:schemeClr val="lt1"/>
                </a:solidFill>
                <a:latin typeface="Century Gothic"/>
                <a:ea typeface="Century Gothic"/>
                <a:cs typeface="Century Gothic"/>
                <a:sym typeface="Century Gothic"/>
              </a:rPr>
              <a:t>Oakland, CA </a:t>
            </a:r>
            <a:endParaRPr sz="3200" b="1"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txBox="1"/>
          <p:nvPr/>
        </p:nvSpPr>
        <p:spPr>
          <a:xfrm>
            <a:off x="195072" y="158028"/>
            <a:ext cx="873026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entury Gothic"/>
                <a:ea typeface="Century Gothic"/>
                <a:cs typeface="Century Gothic"/>
                <a:sym typeface="Century Gothic"/>
              </a:rPr>
              <a:t>Thank You!</a:t>
            </a:r>
            <a:endParaRPr sz="3200" b="1">
              <a:solidFill>
                <a:schemeClr val="lt1"/>
              </a:solidFill>
              <a:latin typeface="Century Gothic"/>
              <a:ea typeface="Century Gothic"/>
              <a:cs typeface="Century Gothic"/>
              <a:sym typeface="Century Gothic"/>
            </a:endParaRPr>
          </a:p>
        </p:txBody>
      </p:sp>
      <p:sp>
        <p:nvSpPr>
          <p:cNvPr id="151" name="Google Shape;151;p10"/>
          <p:cNvSpPr/>
          <p:nvPr/>
        </p:nvSpPr>
        <p:spPr>
          <a:xfrm>
            <a:off x="0" y="939113"/>
            <a:ext cx="9144000" cy="5906530"/>
          </a:xfrm>
          <a:prstGeom prst="rect">
            <a:avLst/>
          </a:prstGeom>
          <a:solidFill>
            <a:schemeClr val="dk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52" name="Google Shape;152;p10"/>
          <p:cNvSpPr txBox="1"/>
          <p:nvPr/>
        </p:nvSpPr>
        <p:spPr>
          <a:xfrm>
            <a:off x="632306" y="1464247"/>
            <a:ext cx="8035705" cy="35394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FF00"/>
              </a:buClr>
              <a:buSzPts val="2800"/>
              <a:buFont typeface="Arial"/>
              <a:buChar char="•"/>
            </a:pPr>
            <a:r>
              <a:rPr lang="en-US" sz="2800" b="1">
                <a:solidFill>
                  <a:srgbClr val="FFFF00"/>
                </a:solidFill>
                <a:latin typeface="Century Gothic"/>
                <a:ea typeface="Century Gothic"/>
                <a:cs typeface="Century Gothic"/>
                <a:sym typeface="Century Gothic"/>
              </a:rPr>
              <a:t>Links to space related activates</a:t>
            </a:r>
            <a:endParaRPr/>
          </a:p>
          <a:p>
            <a:pPr marL="742950" marR="0" lvl="1" indent="-285750" algn="l" rtl="0">
              <a:spcBef>
                <a:spcPts val="0"/>
              </a:spcBef>
              <a:spcAft>
                <a:spcPts val="0"/>
              </a:spcAft>
              <a:buClr>
                <a:srgbClr val="FFFF00"/>
              </a:buClr>
              <a:buSzPts val="2800"/>
              <a:buFont typeface="Arial"/>
              <a:buChar char="•"/>
            </a:pPr>
            <a:r>
              <a:rPr lang="en-US" sz="2800" b="1" i="0" u="sng" strike="noStrike" cap="none">
                <a:solidFill>
                  <a:srgbClr val="FFFF00"/>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https://spaceplace.nasa.gov/</a:t>
            </a:r>
            <a:endParaRPr sz="2800" b="1" i="0" u="none" strike="noStrike" cap="none">
              <a:solidFill>
                <a:srgbClr val="FFFF00"/>
              </a:solidFill>
              <a:latin typeface="Century Gothic"/>
              <a:ea typeface="Century Gothic"/>
              <a:cs typeface="Century Gothic"/>
              <a:sym typeface="Century Gothic"/>
            </a:endParaRPr>
          </a:p>
          <a:p>
            <a:pPr marL="742950" marR="0" lvl="1" indent="-107950" algn="l" rtl="0">
              <a:spcBef>
                <a:spcPts val="0"/>
              </a:spcBef>
              <a:spcAft>
                <a:spcPts val="0"/>
              </a:spcAft>
              <a:buClr>
                <a:schemeClr val="dk1"/>
              </a:buClr>
              <a:buSzPts val="2800"/>
              <a:buFont typeface="Arial"/>
              <a:buNone/>
            </a:pPr>
            <a:endParaRPr sz="2800" b="1" i="0" u="none" strike="noStrike" cap="none">
              <a:solidFill>
                <a:srgbClr val="FFFF00"/>
              </a:solidFill>
              <a:latin typeface="Century Gothic"/>
              <a:ea typeface="Century Gothic"/>
              <a:cs typeface="Century Gothic"/>
              <a:sym typeface="Century Gothic"/>
            </a:endParaRPr>
          </a:p>
          <a:p>
            <a:pPr marL="285750" marR="0" lvl="0" indent="-285750" algn="l" rtl="0">
              <a:spcBef>
                <a:spcPts val="0"/>
              </a:spcBef>
              <a:spcAft>
                <a:spcPts val="0"/>
              </a:spcAft>
              <a:buClr>
                <a:srgbClr val="FFFF00"/>
              </a:buClr>
              <a:buSzPts val="2800"/>
              <a:buFont typeface="Arial"/>
              <a:buChar char="•"/>
            </a:pPr>
            <a:r>
              <a:rPr lang="en-US" sz="2800" b="1">
                <a:solidFill>
                  <a:srgbClr val="FFFF00"/>
                </a:solidFill>
                <a:latin typeface="Century Gothic"/>
                <a:ea typeface="Century Gothic"/>
                <a:cs typeface="Century Gothic"/>
                <a:sym typeface="Century Gothic"/>
              </a:rPr>
              <a:t>Chris Hadfield YouTube Videos</a:t>
            </a:r>
            <a:endParaRPr/>
          </a:p>
          <a:p>
            <a:pPr marL="742950" marR="0" lvl="1" indent="-285750" algn="l" rtl="0">
              <a:spcBef>
                <a:spcPts val="0"/>
              </a:spcBef>
              <a:spcAft>
                <a:spcPts val="0"/>
              </a:spcAft>
              <a:buClr>
                <a:srgbClr val="FFFF00"/>
              </a:buClr>
              <a:buSzPts val="2800"/>
              <a:buFont typeface="Arial"/>
              <a:buChar char="•"/>
            </a:pPr>
            <a:r>
              <a:rPr lang="en-US" sz="2800" b="1" i="0" u="none" strike="noStrike" cap="none">
                <a:solidFill>
                  <a:srgbClr val="FFFF00"/>
                </a:solidFill>
                <a:latin typeface="Century Gothic"/>
                <a:ea typeface="Century Gothic"/>
                <a:cs typeface="Century Gothic"/>
                <a:sym typeface="Century Gothic"/>
              </a:rPr>
              <a:t>How do you brush your teeth in space?</a:t>
            </a:r>
            <a:endParaRPr/>
          </a:p>
          <a:p>
            <a:pPr marL="742950" marR="0" lvl="1" indent="-285750" algn="l" rtl="0">
              <a:spcBef>
                <a:spcPts val="0"/>
              </a:spcBef>
              <a:spcAft>
                <a:spcPts val="0"/>
              </a:spcAft>
              <a:buClr>
                <a:srgbClr val="FFFF00"/>
              </a:buClr>
              <a:buSzPts val="2800"/>
              <a:buFont typeface="Arial"/>
              <a:buChar char="•"/>
            </a:pPr>
            <a:r>
              <a:rPr lang="en-US" sz="2800" b="1" i="0" u="none" strike="noStrike" cap="none">
                <a:solidFill>
                  <a:srgbClr val="FFFF00"/>
                </a:solidFill>
                <a:latin typeface="Century Gothic"/>
                <a:ea typeface="Century Gothic"/>
                <a:cs typeface="Century Gothic"/>
                <a:sym typeface="Century Gothic"/>
              </a:rPr>
              <a:t>How do you eat in space?</a:t>
            </a:r>
            <a:endParaRPr/>
          </a:p>
          <a:p>
            <a:pPr marL="742950" marR="0" lvl="1" indent="-285750" algn="l" rtl="0">
              <a:spcBef>
                <a:spcPts val="0"/>
              </a:spcBef>
              <a:spcAft>
                <a:spcPts val="0"/>
              </a:spcAft>
              <a:buClr>
                <a:srgbClr val="FFFF00"/>
              </a:buClr>
              <a:buSzPts val="2800"/>
              <a:buFont typeface="Arial"/>
              <a:buChar char="•"/>
            </a:pPr>
            <a:r>
              <a:rPr lang="en-US" sz="2800" b="1" i="0" u="none" strike="noStrike" cap="none">
                <a:solidFill>
                  <a:srgbClr val="FFFF00"/>
                </a:solidFill>
                <a:latin typeface="Century Gothic"/>
                <a:ea typeface="Century Gothic"/>
                <a:cs typeface="Century Gothic"/>
                <a:sym typeface="Century Gothic"/>
              </a:rPr>
              <a:t>How do you play a guitar in space?</a:t>
            </a:r>
            <a:endParaRPr/>
          </a:p>
          <a:p>
            <a:pPr marL="742950" marR="0" lvl="1" indent="-107950" algn="l" rtl="0">
              <a:spcBef>
                <a:spcPts val="0"/>
              </a:spcBef>
              <a:spcAft>
                <a:spcPts val="0"/>
              </a:spcAft>
              <a:buClr>
                <a:schemeClr val="dk1"/>
              </a:buClr>
              <a:buSzPts val="2800"/>
              <a:buFont typeface="Arial"/>
              <a:buNone/>
            </a:pPr>
            <a:endParaRPr sz="2800" b="1" i="0" u="none" strike="noStrike" cap="none">
              <a:solidFill>
                <a:srgbClr val="FFFF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p:nvPr/>
        </p:nvSpPr>
        <p:spPr>
          <a:xfrm>
            <a:off x="195072" y="158028"/>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entury Gothic"/>
                <a:ea typeface="Century Gothic"/>
                <a:cs typeface="Century Gothic"/>
                <a:sym typeface="Century Gothic"/>
              </a:rPr>
              <a:t>What Are We Going to Learn Today?</a:t>
            </a:r>
            <a:endParaRPr/>
          </a:p>
        </p:txBody>
      </p:sp>
      <p:sp>
        <p:nvSpPr>
          <p:cNvPr id="70" name="Google Shape;70;p2"/>
          <p:cNvSpPr txBox="1"/>
          <p:nvPr/>
        </p:nvSpPr>
        <p:spPr>
          <a:xfrm>
            <a:off x="1010854" y="1334561"/>
            <a:ext cx="7512436" cy="206206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FF00"/>
              </a:buClr>
              <a:buSzPts val="3200"/>
              <a:buFont typeface="Arial"/>
              <a:buChar char="•"/>
            </a:pPr>
            <a:r>
              <a:rPr lang="en-US" sz="3200" b="1" i="0" u="none" strike="noStrike" cap="none" dirty="0">
                <a:solidFill>
                  <a:srgbClr val="FFFF00"/>
                </a:solidFill>
                <a:latin typeface="Century Gothic"/>
                <a:ea typeface="Century Gothic"/>
                <a:cs typeface="Century Gothic"/>
                <a:sym typeface="Century Gothic"/>
              </a:rPr>
              <a:t>What</a:t>
            </a:r>
            <a:r>
              <a:rPr lang="en-US" sz="3200" b="1" dirty="0">
                <a:solidFill>
                  <a:srgbClr val="FFFF00"/>
                </a:solidFill>
                <a:latin typeface="Century Gothic"/>
                <a:ea typeface="Century Gothic"/>
                <a:cs typeface="Century Gothic"/>
                <a:sym typeface="Century Gothic"/>
              </a:rPr>
              <a:t> is s</a:t>
            </a:r>
            <a:r>
              <a:rPr lang="en-US" sz="3200" b="1" i="0" u="none" strike="noStrike" cap="none" dirty="0" smtClean="0">
                <a:solidFill>
                  <a:srgbClr val="FFFF00"/>
                </a:solidFill>
                <a:latin typeface="Century Gothic"/>
                <a:ea typeface="Century Gothic"/>
                <a:cs typeface="Century Gothic"/>
                <a:sym typeface="Century Gothic"/>
              </a:rPr>
              <a:t>pace</a:t>
            </a:r>
            <a:r>
              <a:rPr lang="en-US" sz="3200" b="1" i="0" u="none" strike="noStrike" cap="none" dirty="0">
                <a:solidFill>
                  <a:srgbClr val="FFFF00"/>
                </a:solidFill>
                <a:latin typeface="Century Gothic"/>
                <a:ea typeface="Century Gothic"/>
                <a:cs typeface="Century Gothic"/>
                <a:sym typeface="Century Gothic"/>
              </a:rPr>
              <a:t>?</a:t>
            </a:r>
            <a:endParaRPr sz="3200" b="1" i="0" u="none" strike="noStrike" cap="none" dirty="0">
              <a:solidFill>
                <a:srgbClr val="FFFF00"/>
              </a:solidFill>
              <a:latin typeface="Century Gothic"/>
              <a:ea typeface="Century Gothic"/>
              <a:cs typeface="Century Gothic"/>
              <a:sym typeface="Century Gothic"/>
            </a:endParaRPr>
          </a:p>
          <a:p>
            <a:pPr marL="285750" marR="0" lvl="0" indent="-285750" algn="l" rtl="0">
              <a:spcBef>
                <a:spcPts val="0"/>
              </a:spcBef>
              <a:spcAft>
                <a:spcPts val="0"/>
              </a:spcAft>
              <a:buClr>
                <a:srgbClr val="FFFF00"/>
              </a:buClr>
              <a:buSzPts val="3200"/>
              <a:buFont typeface="Century Gothic"/>
              <a:buChar char="•"/>
            </a:pPr>
            <a:r>
              <a:rPr lang="en-US" sz="3200" b="1" dirty="0">
                <a:solidFill>
                  <a:srgbClr val="FFFF00"/>
                </a:solidFill>
                <a:latin typeface="Century Gothic"/>
                <a:ea typeface="Century Gothic"/>
                <a:cs typeface="Century Gothic"/>
                <a:sym typeface="Century Gothic"/>
              </a:rPr>
              <a:t>What is g</a:t>
            </a:r>
            <a:r>
              <a:rPr lang="en-US" sz="3200" b="1" dirty="0" smtClean="0">
                <a:solidFill>
                  <a:srgbClr val="FFFF00"/>
                </a:solidFill>
                <a:latin typeface="Century Gothic"/>
                <a:ea typeface="Century Gothic"/>
                <a:cs typeface="Century Gothic"/>
                <a:sym typeface="Century Gothic"/>
              </a:rPr>
              <a:t>ravity</a:t>
            </a:r>
            <a:r>
              <a:rPr lang="en-US" sz="3200" b="1" dirty="0">
                <a:solidFill>
                  <a:srgbClr val="FFFF00"/>
                </a:solidFill>
                <a:latin typeface="Century Gothic"/>
                <a:ea typeface="Century Gothic"/>
                <a:cs typeface="Century Gothic"/>
                <a:sym typeface="Century Gothic"/>
              </a:rPr>
              <a:t>, what does it do?</a:t>
            </a:r>
            <a:endParaRPr sz="3200" b="1" dirty="0">
              <a:solidFill>
                <a:srgbClr val="FFFF00"/>
              </a:solidFill>
              <a:latin typeface="Century Gothic"/>
              <a:ea typeface="Century Gothic"/>
              <a:cs typeface="Century Gothic"/>
              <a:sym typeface="Century Gothic"/>
            </a:endParaRPr>
          </a:p>
          <a:p>
            <a:pPr marL="285750" marR="0" lvl="0" indent="-285750" algn="l" rtl="0">
              <a:spcBef>
                <a:spcPts val="0"/>
              </a:spcBef>
              <a:spcAft>
                <a:spcPts val="0"/>
              </a:spcAft>
              <a:buClr>
                <a:srgbClr val="FFFF00"/>
              </a:buClr>
              <a:buSzPts val="3200"/>
              <a:buFont typeface="Arial"/>
              <a:buChar char="•"/>
            </a:pPr>
            <a:r>
              <a:rPr lang="en-US" sz="3200" b="1" dirty="0">
                <a:solidFill>
                  <a:srgbClr val="FFFF00"/>
                </a:solidFill>
                <a:latin typeface="Century Gothic"/>
                <a:ea typeface="Century Gothic"/>
                <a:cs typeface="Century Gothic"/>
                <a:sym typeface="Century Gothic"/>
              </a:rPr>
              <a:t>What challenges do engineers overcome to access</a:t>
            </a:r>
            <a:r>
              <a:rPr lang="en-US" sz="3200" b="1" i="0" u="none" strike="noStrike" cap="none" dirty="0">
                <a:solidFill>
                  <a:srgbClr val="FFFF00"/>
                </a:solidFill>
                <a:latin typeface="Century Gothic"/>
                <a:ea typeface="Century Gothic"/>
                <a:cs typeface="Century Gothic"/>
                <a:sym typeface="Century Gothic"/>
              </a:rPr>
              <a:t> Space?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p:nvPr/>
        </p:nvSpPr>
        <p:spPr>
          <a:xfrm>
            <a:off x="195072" y="158028"/>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Century Gothic"/>
                <a:ea typeface="Century Gothic"/>
                <a:cs typeface="Century Gothic"/>
                <a:sym typeface="Century Gothic"/>
              </a:rPr>
              <a:t>Our Solar System</a:t>
            </a:r>
            <a:endParaRPr/>
          </a:p>
        </p:txBody>
      </p:sp>
      <p:sp>
        <p:nvSpPr>
          <p:cNvPr id="77" name="Google Shape;77;p3"/>
          <p:cNvSpPr/>
          <p:nvPr/>
        </p:nvSpPr>
        <p:spPr>
          <a:xfrm>
            <a:off x="0" y="939113"/>
            <a:ext cx="9144000" cy="5906530"/>
          </a:xfrm>
          <a:prstGeom prst="rect">
            <a:avLst/>
          </a:prstGeom>
          <a:solidFill>
            <a:schemeClr val="dk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78" name="Google Shape;78;p3"/>
          <p:cNvPicPr preferRelativeResize="0"/>
          <p:nvPr/>
        </p:nvPicPr>
        <p:blipFill rotWithShape="1">
          <a:blip r:embed="rId3">
            <a:alphaModFix/>
          </a:blip>
          <a:srcRect/>
          <a:stretch/>
        </p:blipFill>
        <p:spPr>
          <a:xfrm>
            <a:off x="-333993" y="1107708"/>
            <a:ext cx="9673065" cy="5569340"/>
          </a:xfrm>
          <a:prstGeom prst="rect">
            <a:avLst/>
          </a:prstGeom>
          <a:noFill/>
          <a:ln>
            <a:noFill/>
          </a:ln>
        </p:spPr>
      </p:pic>
      <p:sp>
        <p:nvSpPr>
          <p:cNvPr id="79" name="Google Shape;79;p3"/>
          <p:cNvSpPr txBox="1"/>
          <p:nvPr/>
        </p:nvSpPr>
        <p:spPr>
          <a:xfrm>
            <a:off x="4572000" y="5325927"/>
            <a:ext cx="38753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rgbClr val="FFFF00"/>
                </a:solidFill>
                <a:latin typeface="Century Gothic"/>
                <a:ea typeface="Century Gothic"/>
                <a:cs typeface="Century Gothic"/>
                <a:sym typeface="Century Gothic"/>
              </a:rPr>
              <a:t>~4.6 Billion Years Old!</a:t>
            </a:r>
            <a:endParaRPr/>
          </a:p>
        </p:txBody>
      </p:sp>
      <p:grpSp>
        <p:nvGrpSpPr>
          <p:cNvPr id="80" name="Google Shape;80;p3"/>
          <p:cNvGrpSpPr/>
          <p:nvPr/>
        </p:nvGrpSpPr>
        <p:grpSpPr>
          <a:xfrm>
            <a:off x="1364104" y="3855309"/>
            <a:ext cx="2288635" cy="1993838"/>
            <a:chOff x="1364104" y="3855309"/>
            <a:chExt cx="2288635" cy="1993838"/>
          </a:xfrm>
        </p:grpSpPr>
        <p:cxnSp>
          <p:nvCxnSpPr>
            <p:cNvPr id="81" name="Google Shape;81;p3"/>
            <p:cNvCxnSpPr/>
            <p:nvPr/>
          </p:nvCxnSpPr>
          <p:spPr>
            <a:xfrm rot="10800000" flipH="1">
              <a:off x="2508421" y="3855309"/>
              <a:ext cx="222422" cy="1359242"/>
            </a:xfrm>
            <a:prstGeom prst="straightConnector1">
              <a:avLst/>
            </a:prstGeom>
            <a:noFill/>
            <a:ln w="50800" cap="flat" cmpd="sng">
              <a:solidFill>
                <a:srgbClr val="FFFF00"/>
              </a:solidFill>
              <a:prstDash val="solid"/>
              <a:round/>
              <a:headEnd type="none" w="sm" len="sm"/>
              <a:tailEnd type="triangle" w="med" len="med"/>
            </a:ln>
            <a:effectLst>
              <a:outerShdw blurRad="40000" dist="20000" dir="5400000" rotWithShape="0">
                <a:srgbClr val="000000">
                  <a:alpha val="37647"/>
                </a:srgbClr>
              </a:outerShdw>
            </a:effectLst>
          </p:spPr>
        </p:cxnSp>
        <p:sp>
          <p:nvSpPr>
            <p:cNvPr id="82" name="Google Shape;82;p3"/>
            <p:cNvSpPr txBox="1"/>
            <p:nvPr/>
          </p:nvSpPr>
          <p:spPr>
            <a:xfrm>
              <a:off x="1364104" y="5325927"/>
              <a:ext cx="22886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FF00"/>
                  </a:solidFill>
                  <a:latin typeface="Century Gothic"/>
                  <a:ea typeface="Century Gothic"/>
                  <a:cs typeface="Century Gothic"/>
                  <a:sym typeface="Century Gothic"/>
                </a:rPr>
                <a:t>This Is Us!</a:t>
              </a:r>
              <a:endParaRPr sz="2800" b="1">
                <a:solidFill>
                  <a:srgbClr val="FFFF00"/>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4"/>
          <p:cNvSpPr txBox="1"/>
          <p:nvPr/>
        </p:nvSpPr>
        <p:spPr>
          <a:xfrm>
            <a:off x="195072" y="158028"/>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entury Gothic"/>
                <a:ea typeface="Century Gothic"/>
                <a:cs typeface="Century Gothic"/>
                <a:sym typeface="Century Gothic"/>
              </a:rPr>
              <a:t>Planet Earth</a:t>
            </a:r>
            <a:endParaRPr/>
          </a:p>
        </p:txBody>
      </p:sp>
      <p:sp>
        <p:nvSpPr>
          <p:cNvPr id="89" name="Google Shape;89;p4"/>
          <p:cNvSpPr/>
          <p:nvPr/>
        </p:nvSpPr>
        <p:spPr>
          <a:xfrm>
            <a:off x="0" y="939113"/>
            <a:ext cx="9144000" cy="5906530"/>
          </a:xfrm>
          <a:prstGeom prst="rect">
            <a:avLst/>
          </a:prstGeom>
          <a:solidFill>
            <a:schemeClr val="dk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90" name="Google Shape;90;p4"/>
          <p:cNvPicPr preferRelativeResize="0"/>
          <p:nvPr/>
        </p:nvPicPr>
        <p:blipFill rotWithShape="1">
          <a:blip r:embed="rId3">
            <a:alphaModFix/>
          </a:blip>
          <a:srcRect/>
          <a:stretch/>
        </p:blipFill>
        <p:spPr>
          <a:xfrm>
            <a:off x="2298485" y="939114"/>
            <a:ext cx="6852708" cy="5918886"/>
          </a:xfrm>
          <a:prstGeom prst="rect">
            <a:avLst/>
          </a:prstGeom>
          <a:noFill/>
          <a:ln>
            <a:noFill/>
          </a:ln>
        </p:spPr>
      </p:pic>
      <p:grpSp>
        <p:nvGrpSpPr>
          <p:cNvPr id="91" name="Google Shape;91;p4"/>
          <p:cNvGrpSpPr/>
          <p:nvPr/>
        </p:nvGrpSpPr>
        <p:grpSpPr>
          <a:xfrm>
            <a:off x="593126" y="1120928"/>
            <a:ext cx="3138616" cy="523220"/>
            <a:chOff x="308919" y="1120928"/>
            <a:chExt cx="3138616" cy="523220"/>
          </a:xfrm>
        </p:grpSpPr>
        <p:cxnSp>
          <p:nvCxnSpPr>
            <p:cNvPr id="92" name="Google Shape;92;p4"/>
            <p:cNvCxnSpPr/>
            <p:nvPr/>
          </p:nvCxnSpPr>
          <p:spPr>
            <a:xfrm>
              <a:off x="2557849" y="1644148"/>
              <a:ext cx="889686" cy="0"/>
            </a:xfrm>
            <a:prstGeom prst="straightConnector1">
              <a:avLst/>
            </a:prstGeom>
            <a:noFill/>
            <a:ln w="47625" cap="flat" cmpd="sng">
              <a:solidFill>
                <a:srgbClr val="FFFF00"/>
              </a:solidFill>
              <a:prstDash val="solid"/>
              <a:round/>
              <a:headEnd type="none" w="sm" len="sm"/>
              <a:tailEnd type="triangle" w="med" len="med"/>
            </a:ln>
            <a:effectLst>
              <a:outerShdw blurRad="40000" dist="20000" dir="5400000" rotWithShape="0">
                <a:srgbClr val="000000">
                  <a:alpha val="37647"/>
                </a:srgbClr>
              </a:outerShdw>
            </a:effectLst>
          </p:spPr>
        </p:cxnSp>
        <p:sp>
          <p:nvSpPr>
            <p:cNvPr id="93" name="Google Shape;93;p4"/>
            <p:cNvSpPr txBox="1"/>
            <p:nvPr/>
          </p:nvSpPr>
          <p:spPr>
            <a:xfrm>
              <a:off x="308919" y="1120928"/>
              <a:ext cx="263198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00"/>
                  </a:solidFill>
                  <a:latin typeface="Century Gothic"/>
                  <a:ea typeface="Century Gothic"/>
                  <a:cs typeface="Century Gothic"/>
                  <a:sym typeface="Century Gothic"/>
                </a:rPr>
                <a:t>Oakland, CA</a:t>
              </a:r>
              <a:endParaRPr sz="2800" b="1">
                <a:solidFill>
                  <a:srgbClr val="FFFF00"/>
                </a:solidFill>
                <a:latin typeface="Century Gothic"/>
                <a:ea typeface="Century Gothic"/>
                <a:cs typeface="Century Gothic"/>
                <a:sym typeface="Century Gothic"/>
              </a:endParaRPr>
            </a:p>
          </p:txBody>
        </p:sp>
      </p:grpSp>
      <p:sp>
        <p:nvSpPr>
          <p:cNvPr id="94" name="Google Shape;94;p4"/>
          <p:cNvSpPr txBox="1"/>
          <p:nvPr/>
        </p:nvSpPr>
        <p:spPr>
          <a:xfrm>
            <a:off x="511307" y="5253903"/>
            <a:ext cx="22813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00"/>
                </a:solidFill>
                <a:latin typeface="Century Gothic"/>
                <a:ea typeface="Century Gothic"/>
                <a:cs typeface="Century Gothic"/>
                <a:sym typeface="Century Gothic"/>
              </a:rPr>
              <a:t>Gravity!</a:t>
            </a:r>
            <a:endParaRPr sz="2800" b="1">
              <a:solidFill>
                <a:srgbClr val="FFFF0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p:tgtEl>
                                          <p:spTgt spid="9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txBox="1"/>
          <p:nvPr/>
        </p:nvSpPr>
        <p:spPr>
          <a:xfrm>
            <a:off x="195072" y="158028"/>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entury Gothic"/>
                <a:ea typeface="Century Gothic"/>
                <a:cs typeface="Century Gothic"/>
                <a:sym typeface="Century Gothic"/>
              </a:rPr>
              <a:t>Gravity in Action!</a:t>
            </a:r>
            <a:endParaRPr/>
          </a:p>
        </p:txBody>
      </p:sp>
      <p:sp>
        <p:nvSpPr>
          <p:cNvPr id="101" name="Google Shape;101;p5"/>
          <p:cNvSpPr/>
          <p:nvPr/>
        </p:nvSpPr>
        <p:spPr>
          <a:xfrm>
            <a:off x="0" y="939113"/>
            <a:ext cx="9144000" cy="5906530"/>
          </a:xfrm>
          <a:prstGeom prst="rect">
            <a:avLst/>
          </a:prstGeom>
          <a:solidFill>
            <a:schemeClr val="dk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02" name="Google Shape;102;p5"/>
          <p:cNvPicPr preferRelativeResize="0"/>
          <p:nvPr/>
        </p:nvPicPr>
        <p:blipFill rotWithShape="1">
          <a:blip r:embed="rId3">
            <a:alphaModFix/>
          </a:blip>
          <a:srcRect/>
          <a:stretch/>
        </p:blipFill>
        <p:spPr>
          <a:xfrm>
            <a:off x="0" y="1004283"/>
            <a:ext cx="9144000" cy="5822830"/>
          </a:xfrm>
          <a:prstGeom prst="rect">
            <a:avLst/>
          </a:prstGeom>
          <a:noFill/>
          <a:ln>
            <a:noFill/>
          </a:ln>
        </p:spPr>
      </p:pic>
      <p:sp>
        <p:nvSpPr>
          <p:cNvPr id="103" name="Google Shape;103;p5"/>
          <p:cNvSpPr/>
          <p:nvPr/>
        </p:nvSpPr>
        <p:spPr>
          <a:xfrm>
            <a:off x="195072" y="6133609"/>
            <a:ext cx="591579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u="sng">
                <a:solidFill>
                  <a:srgbClr val="FFFF00"/>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Dropping Watermelon from 45ft</a:t>
            </a:r>
            <a:endParaRPr sz="2800">
              <a:solidFill>
                <a:srgbClr val="FFFF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p:nvPr/>
        </p:nvSpPr>
        <p:spPr>
          <a:xfrm>
            <a:off x="195072" y="158028"/>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entury Gothic"/>
                <a:ea typeface="Century Gothic"/>
                <a:cs typeface="Century Gothic"/>
                <a:sym typeface="Century Gothic"/>
              </a:rPr>
              <a:t>How Do We Get To Space</a:t>
            </a:r>
            <a:endParaRPr/>
          </a:p>
        </p:txBody>
      </p:sp>
      <p:sp>
        <p:nvSpPr>
          <p:cNvPr id="110" name="Google Shape;110;p6"/>
          <p:cNvSpPr/>
          <p:nvPr/>
        </p:nvSpPr>
        <p:spPr>
          <a:xfrm>
            <a:off x="0" y="939113"/>
            <a:ext cx="9144000" cy="5906530"/>
          </a:xfrm>
          <a:prstGeom prst="rect">
            <a:avLst/>
          </a:prstGeom>
          <a:solidFill>
            <a:schemeClr val="dk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11" name="Google Shape;111;p6"/>
          <p:cNvPicPr preferRelativeResize="0"/>
          <p:nvPr/>
        </p:nvPicPr>
        <p:blipFill rotWithShape="1">
          <a:blip r:embed="rId3">
            <a:alphaModFix/>
          </a:blip>
          <a:srcRect l="13671"/>
          <a:stretch/>
        </p:blipFill>
        <p:spPr>
          <a:xfrm>
            <a:off x="33453" y="1006019"/>
            <a:ext cx="9085732" cy="5785072"/>
          </a:xfrm>
          <a:prstGeom prst="rect">
            <a:avLst/>
          </a:prstGeom>
          <a:noFill/>
          <a:ln>
            <a:noFill/>
          </a:ln>
        </p:spPr>
      </p:pic>
      <p:sp>
        <p:nvSpPr>
          <p:cNvPr id="112" name="Google Shape;112;p6"/>
          <p:cNvSpPr txBox="1"/>
          <p:nvPr/>
        </p:nvSpPr>
        <p:spPr>
          <a:xfrm>
            <a:off x="2693095" y="6261148"/>
            <a:ext cx="49227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Falcon Heavy Launch</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p:nvPr/>
        </p:nvSpPr>
        <p:spPr>
          <a:xfrm>
            <a:off x="195072" y="158028"/>
            <a:ext cx="873026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entury Gothic"/>
                <a:ea typeface="Century Gothic"/>
                <a:cs typeface="Century Gothic"/>
                <a:sym typeface="Century Gothic"/>
              </a:rPr>
              <a:t>What’s In Space?</a:t>
            </a:r>
            <a:endParaRPr sz="3200" b="1">
              <a:solidFill>
                <a:schemeClr val="lt1"/>
              </a:solidFill>
              <a:latin typeface="Century Gothic"/>
              <a:ea typeface="Century Gothic"/>
              <a:cs typeface="Century Gothic"/>
              <a:sym typeface="Century Gothic"/>
            </a:endParaRPr>
          </a:p>
        </p:txBody>
      </p:sp>
      <p:sp>
        <p:nvSpPr>
          <p:cNvPr id="131" name="Google Shape;131;p8"/>
          <p:cNvSpPr/>
          <p:nvPr/>
        </p:nvSpPr>
        <p:spPr>
          <a:xfrm>
            <a:off x="0" y="939113"/>
            <a:ext cx="9144000" cy="5906530"/>
          </a:xfrm>
          <a:prstGeom prst="rect">
            <a:avLst/>
          </a:prstGeom>
          <a:solidFill>
            <a:schemeClr val="dk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32" name="Google Shape;132;p8"/>
          <p:cNvPicPr preferRelativeResize="0"/>
          <p:nvPr/>
        </p:nvPicPr>
        <p:blipFill rotWithShape="1">
          <a:blip r:embed="rId3">
            <a:alphaModFix/>
          </a:blip>
          <a:srcRect/>
          <a:stretch/>
        </p:blipFill>
        <p:spPr>
          <a:xfrm>
            <a:off x="55141" y="3316333"/>
            <a:ext cx="6026109" cy="3529310"/>
          </a:xfrm>
          <a:prstGeom prst="rect">
            <a:avLst/>
          </a:prstGeom>
          <a:noFill/>
          <a:ln>
            <a:noFill/>
          </a:ln>
        </p:spPr>
      </p:pic>
      <p:pic>
        <p:nvPicPr>
          <p:cNvPr id="133" name="Google Shape;133;p8"/>
          <p:cNvPicPr preferRelativeResize="0"/>
          <p:nvPr/>
        </p:nvPicPr>
        <p:blipFill rotWithShape="1">
          <a:blip r:embed="rId4">
            <a:alphaModFix/>
          </a:blip>
          <a:srcRect/>
          <a:stretch/>
        </p:blipFill>
        <p:spPr>
          <a:xfrm>
            <a:off x="0" y="946965"/>
            <a:ext cx="4347127" cy="3486758"/>
          </a:xfrm>
          <a:prstGeom prst="rect">
            <a:avLst/>
          </a:prstGeom>
          <a:noFill/>
          <a:ln>
            <a:noFill/>
          </a:ln>
        </p:spPr>
      </p:pic>
      <p:pic>
        <p:nvPicPr>
          <p:cNvPr id="134" name="Google Shape;134;p8"/>
          <p:cNvPicPr preferRelativeResize="0"/>
          <p:nvPr/>
        </p:nvPicPr>
        <p:blipFill rotWithShape="1">
          <a:blip r:embed="rId5">
            <a:alphaModFix/>
          </a:blip>
          <a:srcRect/>
          <a:stretch/>
        </p:blipFill>
        <p:spPr>
          <a:xfrm>
            <a:off x="5486399" y="939113"/>
            <a:ext cx="3558209" cy="2601073"/>
          </a:xfrm>
          <a:prstGeom prst="rect">
            <a:avLst/>
          </a:prstGeom>
          <a:noFill/>
          <a:ln>
            <a:noFill/>
          </a:ln>
        </p:spPr>
      </p:pic>
      <p:pic>
        <p:nvPicPr>
          <p:cNvPr id="135" name="Google Shape;135;p8"/>
          <p:cNvPicPr preferRelativeResize="0"/>
          <p:nvPr/>
        </p:nvPicPr>
        <p:blipFill rotWithShape="1">
          <a:blip r:embed="rId6">
            <a:alphaModFix/>
          </a:blip>
          <a:srcRect/>
          <a:stretch/>
        </p:blipFill>
        <p:spPr>
          <a:xfrm>
            <a:off x="6344613" y="4012069"/>
            <a:ext cx="2699995" cy="25014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p:nvPr/>
        </p:nvSpPr>
        <p:spPr>
          <a:xfrm>
            <a:off x="195072" y="158028"/>
            <a:ext cx="873026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entury Gothic"/>
                <a:ea typeface="Century Gothic"/>
                <a:cs typeface="Century Gothic"/>
                <a:sym typeface="Century Gothic"/>
              </a:rPr>
              <a:t>How Do You Eat In Space?</a:t>
            </a:r>
            <a:endParaRPr sz="3200" b="1">
              <a:solidFill>
                <a:schemeClr val="lt1"/>
              </a:solidFill>
              <a:latin typeface="Century Gothic"/>
              <a:ea typeface="Century Gothic"/>
              <a:cs typeface="Century Gothic"/>
              <a:sym typeface="Century Gothic"/>
            </a:endParaRPr>
          </a:p>
        </p:txBody>
      </p:sp>
      <p:sp>
        <p:nvSpPr>
          <p:cNvPr id="142" name="Google Shape;142;p9"/>
          <p:cNvSpPr/>
          <p:nvPr/>
        </p:nvSpPr>
        <p:spPr>
          <a:xfrm>
            <a:off x="-11796" y="939113"/>
            <a:ext cx="9144000" cy="5906530"/>
          </a:xfrm>
          <a:prstGeom prst="rect">
            <a:avLst/>
          </a:prstGeom>
          <a:solidFill>
            <a:schemeClr val="dk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43" name="Google Shape;143;p9"/>
          <p:cNvPicPr preferRelativeResize="0"/>
          <p:nvPr/>
        </p:nvPicPr>
        <p:blipFill rotWithShape="1">
          <a:blip r:embed="rId3">
            <a:alphaModFix/>
          </a:blip>
          <a:srcRect/>
          <a:stretch/>
        </p:blipFill>
        <p:spPr>
          <a:xfrm>
            <a:off x="268672" y="939113"/>
            <a:ext cx="8583063" cy="5787538"/>
          </a:xfrm>
          <a:prstGeom prst="rect">
            <a:avLst/>
          </a:prstGeom>
          <a:noFill/>
          <a:ln>
            <a:noFill/>
          </a:ln>
        </p:spPr>
      </p:pic>
      <p:sp>
        <p:nvSpPr>
          <p:cNvPr id="144" name="Google Shape;144;p9"/>
          <p:cNvSpPr txBox="1"/>
          <p:nvPr/>
        </p:nvSpPr>
        <p:spPr>
          <a:xfrm>
            <a:off x="3068877" y="6051413"/>
            <a:ext cx="447179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u="sng">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Eating In Space</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p:nvPr/>
        </p:nvSpPr>
        <p:spPr>
          <a:xfrm>
            <a:off x="195072" y="158028"/>
            <a:ext cx="91440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lt1"/>
                </a:solidFill>
                <a:latin typeface="Century Gothic"/>
                <a:ea typeface="Century Gothic"/>
                <a:cs typeface="Century Gothic"/>
                <a:sym typeface="Century Gothic"/>
              </a:rPr>
              <a:t>What Are Engineers?</a:t>
            </a:r>
            <a:endParaRPr/>
          </a:p>
        </p:txBody>
      </p:sp>
      <p:sp>
        <p:nvSpPr>
          <p:cNvPr id="119" name="Google Shape;119;p7"/>
          <p:cNvSpPr/>
          <p:nvPr/>
        </p:nvSpPr>
        <p:spPr>
          <a:xfrm>
            <a:off x="0" y="939113"/>
            <a:ext cx="9144000" cy="5906530"/>
          </a:xfrm>
          <a:prstGeom prst="rect">
            <a:avLst/>
          </a:prstGeom>
          <a:solidFill>
            <a:schemeClr val="dk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20" name="Google Shape;120;p7"/>
          <p:cNvPicPr preferRelativeResize="0"/>
          <p:nvPr/>
        </p:nvPicPr>
        <p:blipFill rotWithShape="1">
          <a:blip r:embed="rId3">
            <a:alphaModFix/>
          </a:blip>
          <a:srcRect/>
          <a:stretch/>
        </p:blipFill>
        <p:spPr>
          <a:xfrm>
            <a:off x="2963749" y="1352336"/>
            <a:ext cx="4120168" cy="2203644"/>
          </a:xfrm>
          <a:prstGeom prst="rect">
            <a:avLst/>
          </a:prstGeom>
          <a:noFill/>
          <a:ln>
            <a:noFill/>
          </a:ln>
        </p:spPr>
      </p:pic>
      <p:pic>
        <p:nvPicPr>
          <p:cNvPr id="121" name="Google Shape;121;p7"/>
          <p:cNvPicPr preferRelativeResize="0"/>
          <p:nvPr/>
        </p:nvPicPr>
        <p:blipFill rotWithShape="1">
          <a:blip r:embed="rId4">
            <a:alphaModFix/>
          </a:blip>
          <a:srcRect/>
          <a:stretch/>
        </p:blipFill>
        <p:spPr>
          <a:xfrm>
            <a:off x="5887845" y="2941332"/>
            <a:ext cx="3256156" cy="2633575"/>
          </a:xfrm>
          <a:prstGeom prst="rect">
            <a:avLst/>
          </a:prstGeom>
          <a:noFill/>
          <a:ln>
            <a:noFill/>
          </a:ln>
        </p:spPr>
      </p:pic>
      <p:pic>
        <p:nvPicPr>
          <p:cNvPr id="122" name="Google Shape;122;p7"/>
          <p:cNvPicPr preferRelativeResize="0"/>
          <p:nvPr/>
        </p:nvPicPr>
        <p:blipFill rotWithShape="1">
          <a:blip r:embed="rId5">
            <a:alphaModFix/>
          </a:blip>
          <a:srcRect/>
          <a:stretch/>
        </p:blipFill>
        <p:spPr>
          <a:xfrm>
            <a:off x="0" y="3562324"/>
            <a:ext cx="4460489" cy="2778442"/>
          </a:xfrm>
          <a:prstGeom prst="rect">
            <a:avLst/>
          </a:prstGeom>
          <a:noFill/>
          <a:ln>
            <a:noFill/>
          </a:ln>
        </p:spPr>
      </p:pic>
      <p:pic>
        <p:nvPicPr>
          <p:cNvPr id="123" name="Google Shape;123;p7"/>
          <p:cNvPicPr preferRelativeResize="0"/>
          <p:nvPr/>
        </p:nvPicPr>
        <p:blipFill rotWithShape="1">
          <a:blip r:embed="rId6">
            <a:alphaModFix/>
          </a:blip>
          <a:srcRect b="3100"/>
          <a:stretch/>
        </p:blipFill>
        <p:spPr>
          <a:xfrm>
            <a:off x="4059389" y="4544870"/>
            <a:ext cx="2865660" cy="2060074"/>
          </a:xfrm>
          <a:prstGeom prst="rect">
            <a:avLst/>
          </a:prstGeom>
          <a:noFill/>
          <a:ln>
            <a:noFill/>
          </a:ln>
        </p:spPr>
      </p:pic>
      <p:pic>
        <p:nvPicPr>
          <p:cNvPr id="124" name="Google Shape;124;p7"/>
          <p:cNvPicPr preferRelativeResize="0"/>
          <p:nvPr/>
        </p:nvPicPr>
        <p:blipFill rotWithShape="1">
          <a:blip r:embed="rId7">
            <a:alphaModFix/>
          </a:blip>
          <a:srcRect/>
          <a:stretch/>
        </p:blipFill>
        <p:spPr>
          <a:xfrm>
            <a:off x="340321" y="1561055"/>
            <a:ext cx="2206440" cy="238245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805</Words>
  <Application>Microsoft Office PowerPoint</Application>
  <PresentationFormat>On-screen Show (4:3)</PresentationFormat>
  <Paragraphs>112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Century Gothic</vt:lpstr>
      <vt:lpstr>Calibri</vt:lpstr>
      <vt:lpstr>Merriweather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Silva, Jacqueline</dc:creator>
  <cp:lastModifiedBy>Logan, William</cp:lastModifiedBy>
  <cp:revision>3</cp:revision>
  <dcterms:created xsi:type="dcterms:W3CDTF">2010-04-12T23:12:02Z</dcterms:created>
  <dcterms:modified xsi:type="dcterms:W3CDTF">2021-03-26T19:25:38Z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0x010100EA674668523CEA4A81BC982F0E845FA5</vt:lpwstr>
  </property>
  <property fmtid="{D5CDD505-2E9C-101B-9397-08002B2CF9AE}" pid="3" name="HeaderStyleDefinitions">
    <vt:lpwstr/>
  </property>
  <property fmtid="{D5CDD505-2E9C-101B-9397-08002B2CF9AE}" pid="4" name="RedirectURL">
    <vt:lpwstr/>
  </property>
  <property fmtid="{D5CDD505-2E9C-101B-9397-08002B2CF9AE}" pid="5" name="_dlc_DocId">
    <vt:lpwstr>XP2E3VQ6UM2P-190-604</vt:lpwstr>
  </property>
  <property fmtid="{D5CDD505-2E9C-101B-9397-08002B2CF9AE}" pid="6" name="_dlc_DocIdItemGuid">
    <vt:lpwstr>d5886d19-a75c-4bb7-9629-8eb96abac5f5</vt:lpwstr>
  </property>
  <property fmtid="{D5CDD505-2E9C-101B-9397-08002B2CF9AE}" pid="7" name="_dlc_DocIdUrl">
    <vt:lpwstr>http://intranet.ga.com/Publications/_layouts/DocIdRedir.aspx?ID=XP2E3VQ6UM2P-190-604, XP2E3VQ6UM2P-190-604</vt:lpwstr>
  </property>
  <property fmtid="{D5CDD505-2E9C-101B-9397-08002B2CF9AE}" pid="8" name="display_urn:schemas-microsoft-com:office:office#Editor">
    <vt:lpwstr>Shamoun, Randy</vt:lpwstr>
  </property>
  <property fmtid="{D5CDD505-2E9C-101B-9397-08002B2CF9AE}" pid="9" name="display_urn:schemas-microsoft-com:office:office#Author">
    <vt:lpwstr>Shamoun, Randy</vt:lpwstr>
  </property>
  <property fmtid="{D5CDD505-2E9C-101B-9397-08002B2CF9AE}" pid="10" name="ArticulateGUID">
    <vt:lpwstr>A92D6038-22F8-45F9-9DE1-6CDB65973667</vt:lpwstr>
  </property>
  <property fmtid="{D5CDD505-2E9C-101B-9397-08002B2CF9AE}" pid="11" name="ArticulatePath">
    <vt:lpwstr>L0 AS Eng Lunch and Lecture Presentation Template</vt:lpwstr>
  </property>
</Properties>
</file>