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637" r:id="rId2"/>
    <p:sldId id="638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400"/>
    <a:srgbClr val="C8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2C387A-7B58-42CD-804D-F847A97A44A3}" v="3" dt="2023-07-20T16:03:2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8" autoAdjust="0"/>
    <p:restoredTop sz="96579" autoAdjust="0"/>
  </p:normalViewPr>
  <p:slideViewPr>
    <p:cSldViewPr>
      <p:cViewPr varScale="1">
        <p:scale>
          <a:sx n="82" d="100"/>
          <a:sy n="82" d="100"/>
        </p:scale>
        <p:origin x="90" y="348"/>
      </p:cViewPr>
      <p:guideLst>
        <p:guide orient="horz"/>
        <p:guide pos="57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lf, Lawrence" userId="53208b8a-f99f-4552-a62b-e4dc2a1a5dee" providerId="ADAL" clId="{F52C387A-7B58-42CD-804D-F847A97A44A3}"/>
    <pc:docChg chg="custSel modSld">
      <pc:chgData name="Woolf, Lawrence" userId="53208b8a-f99f-4552-a62b-e4dc2a1a5dee" providerId="ADAL" clId="{F52C387A-7B58-42CD-804D-F847A97A44A3}" dt="2023-07-20T16:03:53.706" v="20" actId="20577"/>
      <pc:docMkLst>
        <pc:docMk/>
      </pc:docMkLst>
      <pc:sldChg chg="addSp delSp modSp mod">
        <pc:chgData name="Woolf, Lawrence" userId="53208b8a-f99f-4552-a62b-e4dc2a1a5dee" providerId="ADAL" clId="{F52C387A-7B58-42CD-804D-F847A97A44A3}" dt="2023-07-20T16:02:15.411" v="10" actId="20577"/>
        <pc:sldMkLst>
          <pc:docMk/>
          <pc:sldMk cId="3042151360" sldId="637"/>
        </pc:sldMkLst>
        <pc:spChg chg="mod">
          <ac:chgData name="Woolf, Lawrence" userId="53208b8a-f99f-4552-a62b-e4dc2a1a5dee" providerId="ADAL" clId="{F52C387A-7B58-42CD-804D-F847A97A44A3}" dt="2023-07-20T16:02:15.411" v="10" actId="20577"/>
          <ac:spMkLst>
            <pc:docMk/>
            <pc:sldMk cId="3042151360" sldId="637"/>
            <ac:spMk id="2" creationId="{00000000-0000-0000-0000-000000000000}"/>
          </ac:spMkLst>
        </pc:spChg>
        <pc:graphicFrameChg chg="add del mod">
          <ac:chgData name="Woolf, Lawrence" userId="53208b8a-f99f-4552-a62b-e4dc2a1a5dee" providerId="ADAL" clId="{F52C387A-7B58-42CD-804D-F847A97A44A3}" dt="2023-07-20T16:01:50.505" v="3" actId="478"/>
          <ac:graphicFrameMkLst>
            <pc:docMk/>
            <pc:sldMk cId="3042151360" sldId="637"/>
            <ac:graphicFrameMk id="5" creationId="{00000000-0008-0000-0800-000002000000}"/>
          </ac:graphicFrameMkLst>
        </pc:graphicFrameChg>
        <pc:picChg chg="del">
          <ac:chgData name="Woolf, Lawrence" userId="53208b8a-f99f-4552-a62b-e4dc2a1a5dee" providerId="ADAL" clId="{F52C387A-7B58-42CD-804D-F847A97A44A3}" dt="2023-07-20T16:01:28.461" v="0" actId="478"/>
          <ac:picMkLst>
            <pc:docMk/>
            <pc:sldMk cId="3042151360" sldId="637"/>
            <ac:picMk id="3" creationId="{5F4C5F80-6784-4503-A894-3363CB990CFA}"/>
          </ac:picMkLst>
        </pc:picChg>
        <pc:picChg chg="add mod">
          <ac:chgData name="Woolf, Lawrence" userId="53208b8a-f99f-4552-a62b-e4dc2a1a5dee" providerId="ADAL" clId="{F52C387A-7B58-42CD-804D-F847A97A44A3}" dt="2023-07-20T16:02:10.276" v="8" actId="208"/>
          <ac:picMkLst>
            <pc:docMk/>
            <pc:sldMk cId="3042151360" sldId="637"/>
            <ac:picMk id="6" creationId="{BD079277-206E-3F37-A811-AE7DA4524201}"/>
          </ac:picMkLst>
        </pc:picChg>
      </pc:sldChg>
      <pc:sldChg chg="addSp delSp modSp mod">
        <pc:chgData name="Woolf, Lawrence" userId="53208b8a-f99f-4552-a62b-e4dc2a1a5dee" providerId="ADAL" clId="{F52C387A-7B58-42CD-804D-F847A97A44A3}" dt="2023-07-20T16:03:53.706" v="20" actId="20577"/>
        <pc:sldMkLst>
          <pc:docMk/>
          <pc:sldMk cId="2182185752" sldId="638"/>
        </pc:sldMkLst>
        <pc:spChg chg="mod">
          <ac:chgData name="Woolf, Lawrence" userId="53208b8a-f99f-4552-a62b-e4dc2a1a5dee" providerId="ADAL" clId="{F52C387A-7B58-42CD-804D-F847A97A44A3}" dt="2023-07-20T16:03:53.706" v="20" actId="20577"/>
          <ac:spMkLst>
            <pc:docMk/>
            <pc:sldMk cId="2182185752" sldId="638"/>
            <ac:spMk id="2" creationId="{00000000-0000-0000-0000-000000000000}"/>
          </ac:spMkLst>
        </pc:spChg>
        <pc:picChg chg="add mod">
          <ac:chgData name="Woolf, Lawrence" userId="53208b8a-f99f-4552-a62b-e4dc2a1a5dee" providerId="ADAL" clId="{F52C387A-7B58-42CD-804D-F847A97A44A3}" dt="2023-07-20T16:03:48.194" v="18" actId="208"/>
          <ac:picMkLst>
            <pc:docMk/>
            <pc:sldMk cId="2182185752" sldId="638"/>
            <ac:picMk id="3" creationId="{2249B273-64FA-6190-C1DD-5031D5EEB4EC}"/>
          </ac:picMkLst>
        </pc:picChg>
        <pc:picChg chg="del">
          <ac:chgData name="Woolf, Lawrence" userId="53208b8a-f99f-4552-a62b-e4dc2a1a5dee" providerId="ADAL" clId="{F52C387A-7B58-42CD-804D-F847A97A44A3}" dt="2023-07-20T16:03:24.653" v="11" actId="478"/>
          <ac:picMkLst>
            <pc:docMk/>
            <pc:sldMk cId="2182185752" sldId="638"/>
            <ac:picMk id="5" creationId="{CBACDEAD-9941-4391-85FF-C14ED756EA8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42CB4-BC77-42E8-B5C5-9F4F7EDEC3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2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824AD3-58CD-4F8B-9611-0E5EE02963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38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10F5B3-1669-4C09-B00E-3B6704412BA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03E299-3178-421F-BB0F-0E48397D72E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52400"/>
            <a:ext cx="20383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59626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76750B-5EA1-4B7B-82C7-2AE0970C31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96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0" y="64770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fld id="{AE51BCE9-908F-4B55-BA12-C59A4D84EE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7F4F4-E79B-43A2-9379-07F4DFBFFA3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484061-B654-457A-8526-17AFF6CE45B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48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848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82869E-F2CE-471F-A1DC-E29A782282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19C86E-7AF9-4332-B516-B6C40CAF048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85F9AF-0C5C-4CDE-9DCA-A9DF5CC471A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3C088-3E26-42EF-89A4-48DD36725D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786F06-8790-406E-93FA-7995D4B7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AE9672-0C0B-4242-B3F8-5ED842BF19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 userDrawn="1"/>
        </p:nvSpPr>
        <p:spPr bwMode="auto">
          <a:xfrm>
            <a:off x="0" y="6375400"/>
            <a:ext cx="8991600" cy="482600"/>
          </a:xfrm>
          <a:prstGeom prst="rect">
            <a:avLst/>
          </a:prstGeom>
          <a:solidFill>
            <a:srgbClr val="0041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800" dirty="0">
              <a:latin typeface="Arial" charset="0"/>
            </a:endParaRPr>
          </a:p>
        </p:txBody>
      </p:sp>
      <p:pic>
        <p:nvPicPr>
          <p:cNvPr id="195587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955675"/>
          </a:xfrm>
          <a:prstGeom prst="rect">
            <a:avLst/>
          </a:prstGeom>
          <a:noFill/>
        </p:spPr>
      </p:pic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195591" name="Rectangle 7"/>
          <p:cNvSpPr>
            <a:spLocks noChangeArrowheads="1"/>
          </p:cNvSpPr>
          <p:nvPr userDrawn="1"/>
        </p:nvSpPr>
        <p:spPr bwMode="auto">
          <a:xfrm>
            <a:off x="0" y="6375400"/>
            <a:ext cx="9144000" cy="482600"/>
          </a:xfrm>
          <a:prstGeom prst="rect">
            <a:avLst/>
          </a:prstGeom>
          <a:solidFill>
            <a:srgbClr val="0041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95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fld id="{7588B188-7DBE-4070-9A14-5B304A660666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6" name="Picture 2" descr="Sci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65837" y="6599237"/>
            <a:ext cx="307816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C2D84"/>
        </a:buClr>
        <a:buFont typeface="Wingdings" pitchFamily="2" charset="2"/>
        <a:buChar char="v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C2D84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C2D84"/>
        </a:buClr>
        <a:buFont typeface="Century Gothic" pitchFamily="34" charset="0"/>
        <a:buChar char="―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0062"/>
            <a:ext cx="7696200" cy="762000"/>
          </a:xfrm>
        </p:spPr>
        <p:txBody>
          <a:bodyPr/>
          <a:lstStyle/>
          <a:p>
            <a:r>
              <a:rPr lang="en-US" dirty="0"/>
              <a:t>GASSSS Participation Per Year as of 12/31/2022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079277-206E-3F37-A811-AE7DA4524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1013323"/>
            <a:ext cx="7277100" cy="52891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215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35" y="99811"/>
            <a:ext cx="7696200" cy="762000"/>
          </a:xfrm>
        </p:spPr>
        <p:txBody>
          <a:bodyPr/>
          <a:lstStyle/>
          <a:p>
            <a:r>
              <a:rPr lang="en-US" dirty="0"/>
              <a:t>GASSSS Funds Spent Per Year as of 12/31/2022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F7F4F4-E79B-43A2-9379-07F4DFBFFA3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49B273-64FA-6190-C1DD-5031D5EEB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35" y="990600"/>
            <a:ext cx="7356884" cy="5334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8218575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14518</TotalTime>
  <Words>17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Times</vt:lpstr>
      <vt:lpstr>Times New Roman</vt:lpstr>
      <vt:lpstr>Wingdings</vt:lpstr>
      <vt:lpstr>Blank Presentation</vt:lpstr>
      <vt:lpstr>GASSSS Participation Per Year as of 12/31/2022</vt:lpstr>
      <vt:lpstr>GASSSS Funds Spent Per Year as of 12/31/2022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scientists really do science?</dc:title>
  <dc:creator>woolf larry</dc:creator>
  <cp:lastModifiedBy>Woolf, Lawrence</cp:lastModifiedBy>
  <cp:revision>710</cp:revision>
  <dcterms:created xsi:type="dcterms:W3CDTF">2004-06-24T00:18:55Z</dcterms:created>
  <dcterms:modified xsi:type="dcterms:W3CDTF">2023-07-20T16:03:57Z</dcterms:modified>
</cp:coreProperties>
</file>